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992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88" y="1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9D55BC-373B-43FB-B2BC-779C758C5E26}" type="datetimeFigureOut">
              <a:rPr lang="en-US" smtClean="0"/>
              <a:t>1/4/2026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774EB1-BDBD-4C20-B8D7-3177C27C42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39401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9D55BC-373B-43FB-B2BC-779C758C5E26}" type="datetimeFigureOut">
              <a:rPr lang="en-US" smtClean="0"/>
              <a:t>1/4/2026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774EB1-BDBD-4C20-B8D7-3177C27C42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63656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9D55BC-373B-43FB-B2BC-779C758C5E26}" type="datetimeFigureOut">
              <a:rPr lang="en-US" smtClean="0"/>
              <a:t>1/4/2026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774EB1-BDBD-4C20-B8D7-3177C27C42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39322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9D55BC-373B-43FB-B2BC-779C758C5E26}" type="datetimeFigureOut">
              <a:rPr lang="en-US" smtClean="0"/>
              <a:t>1/4/2026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774EB1-BDBD-4C20-B8D7-3177C27C4202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7100550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9D55BC-373B-43FB-B2BC-779C758C5E26}" type="datetimeFigureOut">
              <a:rPr lang="en-US" smtClean="0"/>
              <a:t>1/4/2026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774EB1-BDBD-4C20-B8D7-3177C27C42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074148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9D55BC-373B-43FB-B2BC-779C758C5E26}" type="datetimeFigureOut">
              <a:rPr lang="en-US" smtClean="0"/>
              <a:t>1/4/2026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774EB1-BDBD-4C20-B8D7-3177C27C42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276998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9D55BC-373B-43FB-B2BC-779C758C5E26}" type="datetimeFigureOut">
              <a:rPr lang="en-US" smtClean="0"/>
              <a:t>1/4/2026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774EB1-BDBD-4C20-B8D7-3177C27C42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783313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9D55BC-373B-43FB-B2BC-779C758C5E26}" type="datetimeFigureOut">
              <a:rPr lang="en-US" smtClean="0"/>
              <a:t>1/4/2026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774EB1-BDBD-4C20-B8D7-3177C27C42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127270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9D55BC-373B-43FB-B2BC-779C758C5E26}" type="datetimeFigureOut">
              <a:rPr lang="en-US" smtClean="0"/>
              <a:t>1/4/2026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774EB1-BDBD-4C20-B8D7-3177C27C42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34244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9D55BC-373B-43FB-B2BC-779C758C5E26}" type="datetimeFigureOut">
              <a:rPr lang="en-US" smtClean="0"/>
              <a:t>1/4/2026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774EB1-BDBD-4C20-B8D7-3177C27C42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82328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9D55BC-373B-43FB-B2BC-779C758C5E26}" type="datetimeFigureOut">
              <a:rPr lang="en-US" smtClean="0"/>
              <a:t>1/4/2026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774EB1-BDBD-4C20-B8D7-3177C27C42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05304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9D55BC-373B-43FB-B2BC-779C758C5E26}" type="datetimeFigureOut">
              <a:rPr lang="en-US" smtClean="0"/>
              <a:t>1/4/2026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774EB1-BDBD-4C20-B8D7-3177C27C42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36598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9D55BC-373B-43FB-B2BC-779C758C5E26}" type="datetimeFigureOut">
              <a:rPr lang="en-US" smtClean="0"/>
              <a:t>1/4/2026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774EB1-BDBD-4C20-B8D7-3177C27C42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24873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9D55BC-373B-43FB-B2BC-779C758C5E26}" type="datetimeFigureOut">
              <a:rPr lang="en-US" smtClean="0"/>
              <a:t>1/4/2026</a:t>
            </a:fld>
            <a:endParaRPr lang="en-US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774EB1-BDBD-4C20-B8D7-3177C27C42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13371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9D55BC-373B-43FB-B2BC-779C758C5E26}" type="datetimeFigureOut">
              <a:rPr lang="en-US" smtClean="0"/>
              <a:t>1/4/2026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774EB1-BDBD-4C20-B8D7-3177C27C42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57917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9D55BC-373B-43FB-B2BC-779C758C5E26}" type="datetimeFigureOut">
              <a:rPr lang="en-US" smtClean="0"/>
              <a:t>1/4/2026</a:t>
            </a:fld>
            <a:endParaRPr lang="en-US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774EB1-BDBD-4C20-B8D7-3177C27C42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28758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9D55BC-373B-43FB-B2BC-779C758C5E26}" type="datetimeFigureOut">
              <a:rPr lang="en-US" smtClean="0"/>
              <a:t>1/4/2026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774EB1-BDBD-4C20-B8D7-3177C27C42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48205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DE9D55BC-373B-43FB-B2BC-779C758C5E26}" type="datetimeFigureOut">
              <a:rPr lang="en-US" smtClean="0"/>
              <a:t>1/4/2026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774EB1-BDBD-4C20-B8D7-3177C27C42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31801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9E9C77-5118-50BB-1450-79A8800B1A4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6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BORROWED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FC23D7A-FA0C-EFF9-E265-EAE2AEB18AA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34588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EACF9F-177C-8C1B-6A19-9E9804FCF9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6879C8-179A-F99A-815C-178C714301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6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</a:t>
            </a:r>
          </a:p>
          <a:p>
            <a:r>
              <a:rPr lang="en-US" sz="6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</a:t>
            </a:r>
          </a:p>
          <a:p>
            <a:r>
              <a:rPr lang="en-US" sz="6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</a:t>
            </a:r>
          </a:p>
          <a:p>
            <a:r>
              <a:rPr lang="en-US" sz="6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</a:t>
            </a:r>
          </a:p>
        </p:txBody>
      </p:sp>
    </p:spTree>
    <p:extLst>
      <p:ext uri="{BB962C8B-B14F-4D97-AF65-F5344CB8AC3E}">
        <p14:creationId xmlns:p14="http://schemas.microsoft.com/office/powerpoint/2010/main" val="41628538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3FAD39-774E-9ABF-CF0F-F59EC022A8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C81201-07BF-EE62-CD9E-107E07A791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6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</a:t>
            </a:r>
          </a:p>
          <a:p>
            <a:r>
              <a:rPr lang="en-US" sz="6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</a:t>
            </a:r>
          </a:p>
          <a:p>
            <a:r>
              <a:rPr lang="en-US" sz="6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</a:t>
            </a:r>
          </a:p>
          <a:p>
            <a:r>
              <a:rPr lang="en-US" sz="6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</a:t>
            </a:r>
          </a:p>
        </p:txBody>
      </p:sp>
    </p:spTree>
    <p:extLst>
      <p:ext uri="{BB962C8B-B14F-4D97-AF65-F5344CB8AC3E}">
        <p14:creationId xmlns:p14="http://schemas.microsoft.com/office/powerpoint/2010/main" val="39387321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7CDBC6-57E0-C66A-0731-41E9E383CC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1F56A4-489A-4F71-8C89-A5E7F67DAA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6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</a:t>
            </a:r>
          </a:p>
          <a:p>
            <a:r>
              <a:rPr lang="en-US" sz="6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</a:t>
            </a:r>
          </a:p>
          <a:p>
            <a:r>
              <a:rPr lang="en-US" sz="6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C?</a:t>
            </a:r>
          </a:p>
        </p:txBody>
      </p:sp>
    </p:spTree>
    <p:extLst>
      <p:ext uri="{BB962C8B-B14F-4D97-AF65-F5344CB8AC3E}">
        <p14:creationId xmlns:p14="http://schemas.microsoft.com/office/powerpoint/2010/main" val="36466438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247A09-2E63-C533-04D4-CD5DC749AA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A6D4A5-8C4E-C315-9BED-635040C5EE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sz="6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en-US" sz="6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WHAT A PARADOX</a:t>
            </a:r>
          </a:p>
        </p:txBody>
      </p:sp>
    </p:spTree>
    <p:extLst>
      <p:ext uri="{BB962C8B-B14F-4D97-AF65-F5344CB8AC3E}">
        <p14:creationId xmlns:p14="http://schemas.microsoft.com/office/powerpoint/2010/main" val="37424831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43776D-217C-3818-C94D-4C2BA95DEC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1C341D-12DC-658D-911A-148103F4FA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endParaRPr lang="en-US" dirty="0"/>
          </a:p>
          <a:p>
            <a:pPr algn="ctr"/>
            <a:r>
              <a:rPr lang="en-US" sz="6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WHAT A PLAN</a:t>
            </a:r>
          </a:p>
        </p:txBody>
      </p:sp>
    </p:spTree>
    <p:extLst>
      <p:ext uri="{BB962C8B-B14F-4D97-AF65-F5344CB8AC3E}">
        <p14:creationId xmlns:p14="http://schemas.microsoft.com/office/powerpoint/2010/main" val="19603081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6792F0-25DE-8BB0-D772-CF26F815F9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5ABBC1-B15B-D463-37B0-0C47DE30C2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endParaRPr lang="en-US" dirty="0"/>
          </a:p>
          <a:p>
            <a:pPr algn="ctr"/>
            <a:r>
              <a:rPr lang="en-US" sz="6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WHAT A PEOPLE</a:t>
            </a:r>
          </a:p>
        </p:txBody>
      </p:sp>
    </p:spTree>
    <p:extLst>
      <p:ext uri="{BB962C8B-B14F-4D97-AF65-F5344CB8AC3E}">
        <p14:creationId xmlns:p14="http://schemas.microsoft.com/office/powerpoint/2010/main" val="385387041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4</TotalTime>
  <Words>22</Words>
  <Application>Microsoft Office PowerPoint</Application>
  <PresentationFormat>Widescreen</PresentationFormat>
  <Paragraphs>18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Century Gothic</vt:lpstr>
      <vt:lpstr>Wingdings 3</vt:lpstr>
      <vt:lpstr>Ion</vt:lpstr>
      <vt:lpstr>BORROWED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David</dc:creator>
  <cp:lastModifiedBy>David</cp:lastModifiedBy>
  <cp:revision>1</cp:revision>
  <dcterms:created xsi:type="dcterms:W3CDTF">2026-01-04T22:38:18Z</dcterms:created>
  <dcterms:modified xsi:type="dcterms:W3CDTF">2026-01-04T22:42:31Z</dcterms:modified>
</cp:coreProperties>
</file>