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1531" rtl="0" fontAlgn="auto" latinLnBrk="0" hangingPunct="0">
      <a:lnSpc>
        <a:spcPct val="100000"/>
      </a:lnSpc>
      <a:spcBef>
        <a:spcPts val="5900"/>
      </a:spcBef>
      <a:spcAft>
        <a:spcPts val="0"/>
      </a:spcAft>
      <a:buClrTx/>
      <a:buSzTx/>
      <a:buFontTx/>
      <a:buNone/>
      <a:tabLst/>
      <a:defRPr kumimoji="0" sz="5800" b="0" i="0" u="none" strike="noStrike" cap="none" spc="0" normalizeH="0" baseline="0">
        <a:ln>
          <a:noFill/>
        </a:ln>
        <a:solidFill>
          <a:srgbClr val="6C6963"/>
        </a:solidFill>
        <a:effectLst/>
        <a:uFillTx/>
        <a:latin typeface="+mn-lt"/>
        <a:ea typeface="+mn-ea"/>
        <a:cs typeface="+mn-cs"/>
        <a:sym typeface="Baskerville"/>
      </a:defRPr>
    </a:lvl1pPr>
    <a:lvl2pPr marL="0" marR="0" indent="0" algn="l" defTabSz="821531" rtl="0" fontAlgn="auto" latinLnBrk="0" hangingPunct="0">
      <a:lnSpc>
        <a:spcPct val="100000"/>
      </a:lnSpc>
      <a:spcBef>
        <a:spcPts val="5900"/>
      </a:spcBef>
      <a:spcAft>
        <a:spcPts val="0"/>
      </a:spcAft>
      <a:buClrTx/>
      <a:buSzTx/>
      <a:buFontTx/>
      <a:buNone/>
      <a:tabLst/>
      <a:defRPr kumimoji="0" sz="5800" b="0" i="0" u="none" strike="noStrike" cap="none" spc="0" normalizeH="0" baseline="0">
        <a:ln>
          <a:noFill/>
        </a:ln>
        <a:solidFill>
          <a:srgbClr val="6C6963"/>
        </a:solidFill>
        <a:effectLst/>
        <a:uFillTx/>
        <a:latin typeface="+mn-lt"/>
        <a:ea typeface="+mn-ea"/>
        <a:cs typeface="+mn-cs"/>
        <a:sym typeface="Baskerville"/>
      </a:defRPr>
    </a:lvl2pPr>
    <a:lvl3pPr marL="0" marR="0" indent="0" algn="l" defTabSz="821531" rtl="0" fontAlgn="auto" latinLnBrk="0" hangingPunct="0">
      <a:lnSpc>
        <a:spcPct val="100000"/>
      </a:lnSpc>
      <a:spcBef>
        <a:spcPts val="5900"/>
      </a:spcBef>
      <a:spcAft>
        <a:spcPts val="0"/>
      </a:spcAft>
      <a:buClrTx/>
      <a:buSzTx/>
      <a:buFontTx/>
      <a:buNone/>
      <a:tabLst/>
      <a:defRPr kumimoji="0" sz="5800" b="0" i="0" u="none" strike="noStrike" cap="none" spc="0" normalizeH="0" baseline="0">
        <a:ln>
          <a:noFill/>
        </a:ln>
        <a:solidFill>
          <a:srgbClr val="6C6963"/>
        </a:solidFill>
        <a:effectLst/>
        <a:uFillTx/>
        <a:latin typeface="+mn-lt"/>
        <a:ea typeface="+mn-ea"/>
        <a:cs typeface="+mn-cs"/>
        <a:sym typeface="Baskerville"/>
      </a:defRPr>
    </a:lvl3pPr>
    <a:lvl4pPr marL="0" marR="0" indent="0" algn="l" defTabSz="821531" rtl="0" fontAlgn="auto" latinLnBrk="0" hangingPunct="0">
      <a:lnSpc>
        <a:spcPct val="100000"/>
      </a:lnSpc>
      <a:spcBef>
        <a:spcPts val="5900"/>
      </a:spcBef>
      <a:spcAft>
        <a:spcPts val="0"/>
      </a:spcAft>
      <a:buClrTx/>
      <a:buSzTx/>
      <a:buFontTx/>
      <a:buNone/>
      <a:tabLst/>
      <a:defRPr kumimoji="0" sz="5800" b="0" i="0" u="none" strike="noStrike" cap="none" spc="0" normalizeH="0" baseline="0">
        <a:ln>
          <a:noFill/>
        </a:ln>
        <a:solidFill>
          <a:srgbClr val="6C6963"/>
        </a:solidFill>
        <a:effectLst/>
        <a:uFillTx/>
        <a:latin typeface="+mn-lt"/>
        <a:ea typeface="+mn-ea"/>
        <a:cs typeface="+mn-cs"/>
        <a:sym typeface="Baskerville"/>
      </a:defRPr>
    </a:lvl4pPr>
    <a:lvl5pPr marL="0" marR="0" indent="0" algn="l" defTabSz="821531" rtl="0" fontAlgn="auto" latinLnBrk="0" hangingPunct="0">
      <a:lnSpc>
        <a:spcPct val="100000"/>
      </a:lnSpc>
      <a:spcBef>
        <a:spcPts val="5900"/>
      </a:spcBef>
      <a:spcAft>
        <a:spcPts val="0"/>
      </a:spcAft>
      <a:buClrTx/>
      <a:buSzTx/>
      <a:buFontTx/>
      <a:buNone/>
      <a:tabLst/>
      <a:defRPr kumimoji="0" sz="5800" b="0" i="0" u="none" strike="noStrike" cap="none" spc="0" normalizeH="0" baseline="0">
        <a:ln>
          <a:noFill/>
        </a:ln>
        <a:solidFill>
          <a:srgbClr val="6C6963"/>
        </a:solidFill>
        <a:effectLst/>
        <a:uFillTx/>
        <a:latin typeface="+mn-lt"/>
        <a:ea typeface="+mn-ea"/>
        <a:cs typeface="+mn-cs"/>
        <a:sym typeface="Baskerville"/>
      </a:defRPr>
    </a:lvl5pPr>
    <a:lvl6pPr marL="0" marR="0" indent="0" algn="l" defTabSz="821531" rtl="0" fontAlgn="auto" latinLnBrk="0" hangingPunct="0">
      <a:lnSpc>
        <a:spcPct val="100000"/>
      </a:lnSpc>
      <a:spcBef>
        <a:spcPts val="5900"/>
      </a:spcBef>
      <a:spcAft>
        <a:spcPts val="0"/>
      </a:spcAft>
      <a:buClrTx/>
      <a:buSzTx/>
      <a:buFontTx/>
      <a:buNone/>
      <a:tabLst/>
      <a:defRPr kumimoji="0" sz="5800" b="0" i="0" u="none" strike="noStrike" cap="none" spc="0" normalizeH="0" baseline="0">
        <a:ln>
          <a:noFill/>
        </a:ln>
        <a:solidFill>
          <a:srgbClr val="6C6963"/>
        </a:solidFill>
        <a:effectLst/>
        <a:uFillTx/>
        <a:latin typeface="+mn-lt"/>
        <a:ea typeface="+mn-ea"/>
        <a:cs typeface="+mn-cs"/>
        <a:sym typeface="Baskerville"/>
      </a:defRPr>
    </a:lvl6pPr>
    <a:lvl7pPr marL="0" marR="0" indent="0" algn="l" defTabSz="821531" rtl="0" fontAlgn="auto" latinLnBrk="0" hangingPunct="0">
      <a:lnSpc>
        <a:spcPct val="100000"/>
      </a:lnSpc>
      <a:spcBef>
        <a:spcPts val="5900"/>
      </a:spcBef>
      <a:spcAft>
        <a:spcPts val="0"/>
      </a:spcAft>
      <a:buClrTx/>
      <a:buSzTx/>
      <a:buFontTx/>
      <a:buNone/>
      <a:tabLst/>
      <a:defRPr kumimoji="0" sz="5800" b="0" i="0" u="none" strike="noStrike" cap="none" spc="0" normalizeH="0" baseline="0">
        <a:ln>
          <a:noFill/>
        </a:ln>
        <a:solidFill>
          <a:srgbClr val="6C6963"/>
        </a:solidFill>
        <a:effectLst/>
        <a:uFillTx/>
        <a:latin typeface="+mn-lt"/>
        <a:ea typeface="+mn-ea"/>
        <a:cs typeface="+mn-cs"/>
        <a:sym typeface="Baskerville"/>
      </a:defRPr>
    </a:lvl7pPr>
    <a:lvl8pPr marL="0" marR="0" indent="0" algn="l" defTabSz="821531" rtl="0" fontAlgn="auto" latinLnBrk="0" hangingPunct="0">
      <a:lnSpc>
        <a:spcPct val="100000"/>
      </a:lnSpc>
      <a:spcBef>
        <a:spcPts val="5900"/>
      </a:spcBef>
      <a:spcAft>
        <a:spcPts val="0"/>
      </a:spcAft>
      <a:buClrTx/>
      <a:buSzTx/>
      <a:buFontTx/>
      <a:buNone/>
      <a:tabLst/>
      <a:defRPr kumimoji="0" sz="5800" b="0" i="0" u="none" strike="noStrike" cap="none" spc="0" normalizeH="0" baseline="0">
        <a:ln>
          <a:noFill/>
        </a:ln>
        <a:solidFill>
          <a:srgbClr val="6C6963"/>
        </a:solidFill>
        <a:effectLst/>
        <a:uFillTx/>
        <a:latin typeface="+mn-lt"/>
        <a:ea typeface="+mn-ea"/>
        <a:cs typeface="+mn-cs"/>
        <a:sym typeface="Baskerville"/>
      </a:defRPr>
    </a:lvl8pPr>
    <a:lvl9pPr marL="0" marR="0" indent="0" algn="l" defTabSz="821531" rtl="0" fontAlgn="auto" latinLnBrk="0" hangingPunct="0">
      <a:lnSpc>
        <a:spcPct val="100000"/>
      </a:lnSpc>
      <a:spcBef>
        <a:spcPts val="5900"/>
      </a:spcBef>
      <a:spcAft>
        <a:spcPts val="0"/>
      </a:spcAft>
      <a:buClrTx/>
      <a:buSzTx/>
      <a:buFontTx/>
      <a:buNone/>
      <a:tabLst/>
      <a:defRPr kumimoji="0" sz="5800" b="0" i="0" u="none" strike="noStrike" cap="none" spc="0" normalizeH="0" baseline="0">
        <a:ln>
          <a:noFill/>
        </a:ln>
        <a:solidFill>
          <a:srgbClr val="6C6963"/>
        </a:solidFill>
        <a:effectLst/>
        <a:uFillTx/>
        <a:latin typeface="+mn-lt"/>
        <a:ea typeface="+mn-ea"/>
        <a:cs typeface="+mn-cs"/>
        <a:sym typeface="Baskervill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A5950"/>
        </a:fontRef>
        <a:srgbClr val="5A5950"/>
      </a:tcTxStyle>
      <a:tcStyle>
        <a:tcBdr>
          <a:left>
            <a:ln w="12700" cap="flat">
              <a:solidFill>
                <a:srgbClr val="453F3E"/>
              </a:solidFill>
              <a:prstDash val="solid"/>
              <a:miter lim="400000"/>
            </a:ln>
          </a:left>
          <a:right>
            <a:ln w="12700" cap="flat">
              <a:solidFill>
                <a:srgbClr val="453F3E"/>
              </a:solidFill>
              <a:prstDash val="solid"/>
              <a:miter lim="400000"/>
            </a:ln>
          </a:right>
          <a:top>
            <a:ln w="12700" cap="flat">
              <a:solidFill>
                <a:srgbClr val="453F3E"/>
              </a:solidFill>
              <a:prstDash val="solid"/>
              <a:miter lim="400000"/>
            </a:ln>
          </a:top>
          <a:bottom>
            <a:ln w="12700" cap="flat">
              <a:solidFill>
                <a:srgbClr val="453F3E"/>
              </a:solidFill>
              <a:prstDash val="solid"/>
              <a:miter lim="400000"/>
            </a:ln>
          </a:bottom>
          <a:insideH>
            <a:ln w="12700" cap="flat">
              <a:solidFill>
                <a:srgbClr val="453F3E"/>
              </a:solidFill>
              <a:prstDash val="solid"/>
              <a:miter lim="400000"/>
            </a:ln>
          </a:insideH>
          <a:insideV>
            <a:ln w="12700" cap="flat">
              <a:solidFill>
                <a:srgbClr val="453F3E"/>
              </a:solidFill>
              <a:prstDash val="solid"/>
              <a:miter lim="400000"/>
            </a:ln>
          </a:insideV>
        </a:tcBdr>
        <a:fill>
          <a:noFill/>
        </a:fill>
      </a:tcStyle>
    </a:wholeTbl>
    <a:band2H>
      <a:tcTxStyle/>
      <a:tcStyle>
        <a:tcBdr/>
        <a:fill>
          <a:solidFill>
            <a:srgbClr val="CCC7B8">
              <a:alpha val="35000"/>
            </a:srgbClr>
          </a:solidFill>
        </a:fill>
      </a:tcStyle>
    </a:band2H>
    <a:firstCol>
      <a:tcTxStyle b="off" i="off">
        <a:fontRef idx="minor">
          <a:srgbClr val="FFFFFF"/>
        </a:fontRef>
        <a:srgbClr val="FFFFFF"/>
      </a:tcTxStyle>
      <a:tcStyle>
        <a:tcBdr>
          <a:left>
            <a:ln w="12700" cap="flat">
              <a:solidFill>
                <a:srgbClr val="453F3E"/>
              </a:solidFill>
              <a:prstDash val="solid"/>
              <a:miter lim="400000"/>
            </a:ln>
          </a:left>
          <a:right>
            <a:ln w="12700" cap="flat">
              <a:solidFill>
                <a:srgbClr val="453F3E"/>
              </a:solidFill>
              <a:prstDash val="solid"/>
              <a:miter lim="400000"/>
            </a:ln>
          </a:right>
          <a:top>
            <a:ln w="12700" cap="flat">
              <a:solidFill>
                <a:srgbClr val="453F3E"/>
              </a:solidFill>
              <a:prstDash val="solid"/>
              <a:miter lim="400000"/>
            </a:ln>
          </a:top>
          <a:bottom>
            <a:ln w="12700" cap="flat">
              <a:solidFill>
                <a:srgbClr val="453F3E"/>
              </a:solidFill>
              <a:prstDash val="solid"/>
              <a:miter lim="400000"/>
            </a:ln>
          </a:bottom>
          <a:insideH>
            <a:ln w="12700" cap="flat">
              <a:solidFill>
                <a:srgbClr val="453F3E"/>
              </a:solidFill>
              <a:prstDash val="solid"/>
              <a:miter lim="400000"/>
            </a:ln>
          </a:insideH>
          <a:insideV>
            <a:ln w="12700" cap="flat">
              <a:solidFill>
                <a:srgbClr val="453F3E"/>
              </a:solidFill>
              <a:prstDash val="solid"/>
              <a:miter lim="400000"/>
            </a:ln>
          </a:insideV>
        </a:tcBdr>
        <a:fill>
          <a:noFill/>
        </a:fill>
      </a:tcStyle>
    </a:firstCol>
    <a:lastRow>
      <a:tcTxStyle b="off" i="off">
        <a:fontRef idx="minor">
          <a:srgbClr val="5A5950"/>
        </a:fontRef>
        <a:srgbClr val="5A5950"/>
      </a:tcTxStyle>
      <a:tcStyle>
        <a:tcBdr>
          <a:left>
            <a:ln w="12700" cap="flat">
              <a:solidFill>
                <a:srgbClr val="453F3E"/>
              </a:solidFill>
              <a:prstDash val="solid"/>
              <a:miter lim="400000"/>
            </a:ln>
          </a:left>
          <a:right>
            <a:ln w="12700" cap="flat">
              <a:solidFill>
                <a:srgbClr val="453F3E"/>
              </a:solidFill>
              <a:prstDash val="solid"/>
              <a:miter lim="400000"/>
            </a:ln>
          </a:right>
          <a:top>
            <a:ln w="25400" cap="flat">
              <a:solidFill>
                <a:srgbClr val="453F3E"/>
              </a:solidFill>
              <a:prstDash val="solid"/>
              <a:miter lim="400000"/>
            </a:ln>
          </a:top>
          <a:bottom>
            <a:ln w="12700" cap="flat">
              <a:solidFill>
                <a:srgbClr val="453F3E"/>
              </a:solidFill>
              <a:prstDash val="solid"/>
              <a:miter lim="400000"/>
            </a:ln>
          </a:bottom>
          <a:insideH>
            <a:ln w="12700" cap="flat">
              <a:solidFill>
                <a:srgbClr val="453F3E"/>
              </a:solidFill>
              <a:prstDash val="solid"/>
              <a:miter lim="400000"/>
            </a:ln>
          </a:insideH>
          <a:insideV>
            <a:ln w="12700" cap="flat">
              <a:solidFill>
                <a:srgbClr val="453F3E"/>
              </a:solidFill>
              <a:prstDash val="solid"/>
              <a:miter lim="400000"/>
            </a:ln>
          </a:insideV>
        </a:tcBdr>
        <a:fill>
          <a:noFill/>
        </a:fill>
      </a:tcStyle>
    </a:lastRow>
    <a:firstRow>
      <a:tcTxStyle b="off" i="off">
        <a:fontRef idx="minor">
          <a:srgbClr val="FFFFFF"/>
        </a:fontRef>
        <a:srgbClr val="FFFFFF"/>
      </a:tcTxStyle>
      <a:tcStyle>
        <a:tcBdr>
          <a:left>
            <a:ln w="12700" cap="flat">
              <a:solidFill>
                <a:srgbClr val="453F3E"/>
              </a:solidFill>
              <a:prstDash val="solid"/>
              <a:miter lim="400000"/>
            </a:ln>
          </a:left>
          <a:right>
            <a:ln w="12700" cap="flat">
              <a:solidFill>
                <a:srgbClr val="453F3E"/>
              </a:solidFill>
              <a:prstDash val="solid"/>
              <a:miter lim="400000"/>
            </a:ln>
          </a:right>
          <a:top>
            <a:ln w="12700" cap="flat">
              <a:solidFill>
                <a:srgbClr val="453F3E"/>
              </a:solidFill>
              <a:prstDash val="solid"/>
              <a:miter lim="400000"/>
            </a:ln>
          </a:top>
          <a:bottom>
            <a:ln w="12700" cap="flat">
              <a:solidFill>
                <a:srgbClr val="453F3E"/>
              </a:solidFill>
              <a:prstDash val="solid"/>
              <a:miter lim="400000"/>
            </a:ln>
          </a:bottom>
          <a:insideH>
            <a:ln w="12700" cap="flat">
              <a:solidFill>
                <a:srgbClr val="453F3E"/>
              </a:solidFill>
              <a:prstDash val="solid"/>
              <a:miter lim="400000"/>
            </a:ln>
          </a:insideH>
          <a:insideV>
            <a:ln w="12700" cap="flat">
              <a:solidFill>
                <a:srgbClr val="453F3E"/>
              </a:solidFill>
              <a:prstDash val="solid"/>
              <a:miter lim="400000"/>
            </a:ln>
          </a:insideV>
        </a:tcBdr>
        <a:fill>
          <a:noFill/>
        </a:fill>
      </a:tcStyle>
    </a:firstRow>
  </a:tblStyle>
  <a:tblStyle styleId="{C7B018BB-80A7-4F77-B60F-C8B233D01FF8}" styleName="">
    <a:tblBg/>
    <a:wholeTbl>
      <a:tcTxStyle b="off" i="off">
        <a:fontRef idx="minor">
          <a:srgbClr val="5A5950"/>
        </a:fontRef>
        <a:srgbClr val="5A5950"/>
      </a:tcTxStyle>
      <a:tcStyle>
        <a:tcBdr>
          <a:left>
            <a:ln w="12700" cap="flat">
              <a:solidFill>
                <a:srgbClr val="C1C0B6">
                  <a:alpha val="85000"/>
                </a:srgbClr>
              </a:solidFill>
              <a:prstDash val="solid"/>
              <a:miter lim="400000"/>
            </a:ln>
          </a:left>
          <a:right>
            <a:ln w="12700" cap="flat">
              <a:solidFill>
                <a:srgbClr val="C1C0B6">
                  <a:alpha val="85000"/>
                </a:srgbClr>
              </a:solidFill>
              <a:prstDash val="solid"/>
              <a:miter lim="400000"/>
            </a:ln>
          </a:right>
          <a:top>
            <a:ln w="12700" cap="flat">
              <a:solidFill>
                <a:srgbClr val="C1C0B6">
                  <a:alpha val="85000"/>
                </a:srgbClr>
              </a:solidFill>
              <a:prstDash val="solid"/>
              <a:miter lim="400000"/>
            </a:ln>
          </a:top>
          <a:bottom>
            <a:ln w="12700" cap="flat">
              <a:solidFill>
                <a:srgbClr val="C1C0B6">
                  <a:alpha val="85000"/>
                </a:srgbClr>
              </a:solidFill>
              <a:prstDash val="solid"/>
              <a:miter lim="400000"/>
            </a:ln>
          </a:bottom>
          <a:insideH>
            <a:ln w="12700" cap="flat">
              <a:solidFill>
                <a:srgbClr val="C1C0B6">
                  <a:alpha val="85000"/>
                </a:srgbClr>
              </a:solidFill>
              <a:prstDash val="solid"/>
              <a:miter lim="400000"/>
            </a:ln>
          </a:insideH>
          <a:insideV>
            <a:ln w="12700" cap="flat">
              <a:solidFill>
                <a:srgbClr val="C1C0B6">
                  <a:alpha val="85000"/>
                </a:srgbClr>
              </a:solidFill>
              <a:prstDash val="solid"/>
              <a:miter lim="400000"/>
            </a:ln>
          </a:insideV>
        </a:tcBdr>
        <a:fill>
          <a:noFill/>
        </a:fill>
      </a:tcStyle>
    </a:wholeTbl>
    <a:band2H>
      <a:tcTxStyle/>
      <a:tcStyle>
        <a:tcBdr/>
        <a:fill>
          <a:solidFill>
            <a:srgbClr val="7B9B9F">
              <a:alpha val="19000"/>
            </a:srgbClr>
          </a:solidFill>
        </a:fill>
      </a:tcStyle>
    </a:band2H>
    <a:firstCol>
      <a:tcTxStyle b="off" i="off">
        <a:fontRef idx="minor">
          <a:srgbClr val="F2EBDB"/>
        </a:fontRef>
        <a:srgbClr val="F2EBDB"/>
      </a:tcTxStyle>
      <a:tcStyle>
        <a:tcBdr>
          <a:left>
            <a:ln w="12700" cap="flat">
              <a:solidFill>
                <a:srgbClr val="C1C0B6">
                  <a:alpha val="85000"/>
                </a:srgbClr>
              </a:solidFill>
              <a:prstDash val="solid"/>
              <a:miter lim="400000"/>
            </a:ln>
          </a:left>
          <a:right>
            <a:ln w="12700" cap="flat">
              <a:solidFill>
                <a:srgbClr val="C1C0B6">
                  <a:alpha val="85000"/>
                </a:srgbClr>
              </a:solidFill>
              <a:prstDash val="solid"/>
              <a:miter lim="400000"/>
            </a:ln>
          </a:right>
          <a:top>
            <a:ln w="12700" cap="flat">
              <a:solidFill>
                <a:srgbClr val="C1C0B6">
                  <a:alpha val="85000"/>
                </a:srgbClr>
              </a:solidFill>
              <a:prstDash val="solid"/>
              <a:miter lim="400000"/>
            </a:ln>
          </a:top>
          <a:bottom>
            <a:ln w="12700" cap="flat">
              <a:solidFill>
                <a:srgbClr val="C1C0B6">
                  <a:alpha val="85000"/>
                </a:srgbClr>
              </a:solidFill>
              <a:prstDash val="solid"/>
              <a:miter lim="400000"/>
            </a:ln>
          </a:bottom>
          <a:insideH>
            <a:ln w="12700" cap="flat">
              <a:solidFill>
                <a:srgbClr val="C1C0B6">
                  <a:alpha val="85000"/>
                </a:srgbClr>
              </a:solidFill>
              <a:prstDash val="solid"/>
              <a:miter lim="400000"/>
            </a:ln>
          </a:insideH>
          <a:insideV>
            <a:ln w="12700" cap="flat">
              <a:solidFill>
                <a:srgbClr val="F3F1DF"/>
              </a:solidFill>
              <a:prstDash val="solid"/>
              <a:miter lim="400000"/>
            </a:ln>
          </a:insideV>
        </a:tcBdr>
        <a:fill>
          <a:noFill/>
        </a:fill>
      </a:tcStyle>
    </a:firstCol>
    <a:lastRow>
      <a:tcTxStyle b="off" i="off">
        <a:fontRef idx="minor">
          <a:srgbClr val="F2EBDB"/>
        </a:fontRef>
        <a:srgbClr val="F2EBDB"/>
      </a:tcTxStyle>
      <a:tcStyle>
        <a:tcBdr>
          <a:left>
            <a:ln w="12700" cap="flat">
              <a:solidFill>
                <a:srgbClr val="C1C0B6">
                  <a:alpha val="85000"/>
                </a:srgbClr>
              </a:solidFill>
              <a:prstDash val="solid"/>
              <a:miter lim="400000"/>
            </a:ln>
          </a:left>
          <a:right>
            <a:ln w="12700" cap="flat">
              <a:solidFill>
                <a:srgbClr val="C1C0B6">
                  <a:alpha val="85000"/>
                </a:srgbClr>
              </a:solidFill>
              <a:prstDash val="solid"/>
              <a:miter lim="400000"/>
            </a:ln>
          </a:right>
          <a:top>
            <a:ln w="12700" cap="flat">
              <a:solidFill>
                <a:srgbClr val="C1C0B6">
                  <a:alpha val="85000"/>
                </a:srgbClr>
              </a:solidFill>
              <a:prstDash val="solid"/>
              <a:miter lim="400000"/>
            </a:ln>
          </a:top>
          <a:bottom>
            <a:ln w="12700" cap="flat">
              <a:solidFill>
                <a:srgbClr val="C1C0B6">
                  <a:alpha val="85000"/>
                </a:srgbClr>
              </a:solidFill>
              <a:prstDash val="solid"/>
              <a:miter lim="400000"/>
            </a:ln>
          </a:bottom>
          <a:insideH>
            <a:ln w="12700" cap="flat">
              <a:solidFill>
                <a:srgbClr val="F3F1DF"/>
              </a:solidFill>
              <a:prstDash val="solid"/>
              <a:miter lim="400000"/>
            </a:ln>
          </a:insideH>
          <a:insideV>
            <a:ln w="12700" cap="flat">
              <a:solidFill>
                <a:srgbClr val="C1C0B6">
                  <a:alpha val="85000"/>
                </a:srgbClr>
              </a:solidFill>
              <a:prstDash val="solid"/>
              <a:miter lim="400000"/>
            </a:ln>
          </a:insideV>
        </a:tcBdr>
        <a:fill>
          <a:noFill/>
        </a:fill>
      </a:tcStyle>
    </a:lastRow>
    <a:firstRow>
      <a:tcTxStyle b="off" i="off">
        <a:fontRef idx="minor">
          <a:srgbClr val="F2EBDB"/>
        </a:fontRef>
        <a:srgbClr val="F2EBDB"/>
      </a:tcTxStyle>
      <a:tcStyle>
        <a:tcBdr>
          <a:left>
            <a:ln w="12700" cap="flat">
              <a:solidFill>
                <a:srgbClr val="C1C0B6">
                  <a:alpha val="85000"/>
                </a:srgbClr>
              </a:solidFill>
              <a:prstDash val="solid"/>
              <a:miter lim="400000"/>
            </a:ln>
          </a:left>
          <a:right>
            <a:ln w="12700" cap="flat">
              <a:solidFill>
                <a:srgbClr val="C1C0B6">
                  <a:alpha val="85000"/>
                </a:srgbClr>
              </a:solidFill>
              <a:prstDash val="solid"/>
              <a:miter lim="400000"/>
            </a:ln>
          </a:right>
          <a:top>
            <a:ln w="12700" cap="flat">
              <a:solidFill>
                <a:srgbClr val="C1C0B6">
                  <a:alpha val="85000"/>
                </a:srgbClr>
              </a:solidFill>
              <a:prstDash val="solid"/>
              <a:miter lim="400000"/>
            </a:ln>
          </a:top>
          <a:bottom>
            <a:ln w="12700" cap="flat">
              <a:solidFill>
                <a:srgbClr val="C1C0B6">
                  <a:alpha val="85000"/>
                </a:srgbClr>
              </a:solidFill>
              <a:prstDash val="solid"/>
              <a:miter lim="400000"/>
            </a:ln>
          </a:bottom>
          <a:insideH>
            <a:ln w="12700" cap="flat">
              <a:solidFill>
                <a:srgbClr val="F3F1DF"/>
              </a:solidFill>
              <a:prstDash val="solid"/>
              <a:miter lim="400000"/>
            </a:ln>
          </a:insideH>
          <a:insideV>
            <a:ln w="12700" cap="flat">
              <a:solidFill>
                <a:srgbClr val="C1C0B6">
                  <a:alpha val="85000"/>
                </a:srgbClr>
              </a:solidFill>
              <a:prstDash val="solid"/>
              <a:miter lim="400000"/>
            </a:ln>
          </a:insideV>
        </a:tcBdr>
        <a:fill>
          <a:noFill/>
        </a:fill>
      </a:tcStyle>
    </a:firstRow>
  </a:tblStyle>
  <a:tblStyle styleId="{EEE7283C-3CF3-47DC-8721-378D4A62B228}" styleName="">
    <a:tblBg/>
    <a:wholeTbl>
      <a:tcTxStyle b="off" i="off">
        <a:fontRef idx="minor">
          <a:srgbClr val="5A5950"/>
        </a:fontRef>
        <a:srgbClr val="5A5950"/>
      </a:tcTxStyle>
      <a:tcStyle>
        <a:tcBdr>
          <a:left>
            <a:ln w="25400" cap="rnd">
              <a:solidFill>
                <a:srgbClr val="000000">
                  <a:alpha val="69000"/>
                </a:srgbClr>
              </a:solidFill>
              <a:custDash>
                <a:ds d="100000" sp="200000"/>
              </a:custDash>
              <a:miter lim="400000"/>
            </a:ln>
          </a:left>
          <a:right>
            <a:ln w="25400" cap="rnd">
              <a:solidFill>
                <a:srgbClr val="000000">
                  <a:alpha val="69000"/>
                </a:srgbClr>
              </a:solidFill>
              <a:custDash>
                <a:ds d="100000" sp="200000"/>
              </a:custDash>
              <a:miter lim="400000"/>
            </a:ln>
          </a:right>
          <a:top>
            <a:ln w="25400" cap="rnd">
              <a:solidFill>
                <a:srgbClr val="000000">
                  <a:alpha val="69000"/>
                </a:srgbClr>
              </a:solidFill>
              <a:custDash>
                <a:ds d="100000" sp="200000"/>
              </a:custDash>
              <a:miter lim="400000"/>
            </a:ln>
          </a:top>
          <a:bottom>
            <a:ln w="25400" cap="rnd">
              <a:solidFill>
                <a:srgbClr val="000000">
                  <a:alpha val="69000"/>
                </a:srgbClr>
              </a:solidFill>
              <a:custDash>
                <a:ds d="100000" sp="200000"/>
              </a:custDash>
              <a:miter lim="400000"/>
            </a:ln>
          </a:bottom>
          <a:insideH>
            <a:ln w="25400" cap="rnd">
              <a:solidFill>
                <a:srgbClr val="000000">
                  <a:alpha val="69000"/>
                </a:srgbClr>
              </a:solidFill>
              <a:custDash>
                <a:ds d="100000" sp="200000"/>
              </a:custDash>
              <a:miter lim="400000"/>
            </a:ln>
          </a:insideH>
          <a:insideV>
            <a:ln w="25400" cap="rnd">
              <a:solidFill>
                <a:srgbClr val="000000">
                  <a:alpha val="69000"/>
                </a:srgbClr>
              </a:solidFill>
              <a:custDash>
                <a:ds d="100000" sp="200000"/>
              </a:custDash>
              <a:miter lim="400000"/>
            </a:ln>
          </a:insideV>
        </a:tcBdr>
        <a:fill>
          <a:noFill/>
        </a:fill>
      </a:tcStyle>
    </a:wholeTbl>
    <a:band2H>
      <a:tcTxStyle/>
      <a:tcStyle>
        <a:tcBdr/>
        <a:fill>
          <a:solidFill>
            <a:srgbClr val="D0CC8A">
              <a:alpha val="31000"/>
            </a:srgbClr>
          </a:solidFill>
        </a:fill>
      </a:tcStyle>
    </a:band2H>
    <a:firstCol>
      <a:tcTxStyle b="off" i="off">
        <a:fontRef idx="minor">
          <a:srgbClr val="F2EBDB"/>
        </a:fontRef>
        <a:srgbClr val="F2EBDB"/>
      </a:tcTxStyle>
      <a:tcStyle>
        <a:tcBdr>
          <a:left>
            <a:ln w="12700" cap="flat">
              <a:solidFill>
                <a:srgbClr val="60584D">
                  <a:alpha val="48000"/>
                </a:srgbClr>
              </a:solidFill>
              <a:prstDash val="solid"/>
              <a:miter lim="400000"/>
            </a:ln>
          </a:left>
          <a:right>
            <a:ln w="12700" cap="flat">
              <a:solidFill>
                <a:srgbClr val="F0E9D7"/>
              </a:solidFill>
              <a:prstDash val="solid"/>
              <a:miter lim="400000"/>
            </a:ln>
          </a:right>
          <a:top>
            <a:ln w="12700" cap="flat">
              <a:solidFill>
                <a:srgbClr val="60584D">
                  <a:alpha val="48000"/>
                </a:srgbClr>
              </a:solidFill>
              <a:prstDash val="solid"/>
              <a:miter lim="400000"/>
            </a:ln>
          </a:top>
          <a:bottom>
            <a:ln w="12700" cap="flat">
              <a:solidFill>
                <a:srgbClr val="60584D">
                  <a:alpha val="48000"/>
                </a:srgbClr>
              </a:solidFill>
              <a:prstDash val="solid"/>
              <a:miter lim="400000"/>
            </a:ln>
          </a:bottom>
          <a:insideH>
            <a:ln w="12700" cap="flat">
              <a:solidFill>
                <a:srgbClr val="60584D">
                  <a:alpha val="48000"/>
                </a:srgbClr>
              </a:solidFill>
              <a:prstDash val="solid"/>
              <a:miter lim="400000"/>
            </a:ln>
          </a:insideH>
          <a:insideV>
            <a:ln w="12700" cap="flat">
              <a:solidFill>
                <a:srgbClr val="60584D">
                  <a:alpha val="48000"/>
                </a:srgbClr>
              </a:solidFill>
              <a:prstDash val="solid"/>
              <a:miter lim="400000"/>
            </a:ln>
          </a:insideV>
        </a:tcBdr>
        <a:fill>
          <a:noFill/>
        </a:fill>
      </a:tcStyle>
    </a:firstCol>
    <a:lastRow>
      <a:tcTxStyle b="off" i="off">
        <a:fontRef idx="minor">
          <a:srgbClr val="F2EBDB"/>
        </a:fontRef>
        <a:srgbClr val="F2EBDB"/>
      </a:tcTxStyle>
      <a:tcStyle>
        <a:tcBdr>
          <a:left>
            <a:ln w="12700" cap="flat">
              <a:solidFill>
                <a:srgbClr val="60584D">
                  <a:alpha val="48000"/>
                </a:srgbClr>
              </a:solidFill>
              <a:prstDash val="solid"/>
              <a:miter lim="400000"/>
            </a:ln>
          </a:left>
          <a:right>
            <a:ln w="12700" cap="flat">
              <a:solidFill>
                <a:srgbClr val="60584D">
                  <a:alpha val="48000"/>
                </a:srgbClr>
              </a:solidFill>
              <a:prstDash val="solid"/>
              <a:miter lim="400000"/>
            </a:ln>
          </a:right>
          <a:top>
            <a:ln w="12700" cap="flat">
              <a:solidFill>
                <a:srgbClr val="60584D">
                  <a:alpha val="48000"/>
                </a:srgbClr>
              </a:solidFill>
              <a:prstDash val="solid"/>
              <a:miter lim="400000"/>
            </a:ln>
          </a:top>
          <a:bottom>
            <a:ln w="12700" cap="flat">
              <a:solidFill>
                <a:srgbClr val="60584D">
                  <a:alpha val="48000"/>
                </a:srgbClr>
              </a:solidFill>
              <a:prstDash val="solid"/>
              <a:miter lim="400000"/>
            </a:ln>
          </a:bottom>
          <a:insideH>
            <a:ln w="12700" cap="flat">
              <a:solidFill>
                <a:srgbClr val="60584D">
                  <a:alpha val="48000"/>
                </a:srgbClr>
              </a:solidFill>
              <a:prstDash val="solid"/>
              <a:miter lim="400000"/>
            </a:ln>
          </a:insideH>
          <a:insideV>
            <a:ln w="12700" cap="flat">
              <a:solidFill>
                <a:srgbClr val="60584D">
                  <a:alpha val="48000"/>
                </a:srgbClr>
              </a:solidFill>
              <a:prstDash val="solid"/>
              <a:miter lim="400000"/>
            </a:ln>
          </a:insideV>
        </a:tcBdr>
        <a:fill>
          <a:noFill/>
        </a:fill>
      </a:tcStyle>
    </a:lastRow>
    <a:firstRow>
      <a:tcTxStyle b="off" i="off">
        <a:fontRef idx="minor">
          <a:srgbClr val="F2EBDB"/>
        </a:fontRef>
        <a:srgbClr val="F2EBDB"/>
      </a:tcTxStyle>
      <a:tcStyle>
        <a:tcBdr>
          <a:left>
            <a:ln w="12700" cap="flat">
              <a:solidFill>
                <a:srgbClr val="60584D">
                  <a:alpha val="48000"/>
                </a:srgbClr>
              </a:solidFill>
              <a:prstDash val="solid"/>
              <a:miter lim="400000"/>
            </a:ln>
          </a:left>
          <a:right>
            <a:ln w="12700" cap="flat">
              <a:solidFill>
                <a:srgbClr val="60584D">
                  <a:alpha val="48000"/>
                </a:srgbClr>
              </a:solidFill>
              <a:prstDash val="solid"/>
              <a:miter lim="400000"/>
            </a:ln>
          </a:right>
          <a:top>
            <a:ln w="12700" cap="flat">
              <a:solidFill>
                <a:srgbClr val="60584D">
                  <a:alpha val="48000"/>
                </a:srgbClr>
              </a:solidFill>
              <a:prstDash val="solid"/>
              <a:miter lim="400000"/>
            </a:ln>
          </a:top>
          <a:bottom>
            <a:ln w="12700" cap="flat">
              <a:solidFill>
                <a:srgbClr val="60584D">
                  <a:alpha val="48000"/>
                </a:srgbClr>
              </a:solidFill>
              <a:prstDash val="solid"/>
              <a:miter lim="400000"/>
            </a:ln>
          </a:bottom>
          <a:insideH>
            <a:ln w="12700" cap="flat">
              <a:solidFill>
                <a:srgbClr val="60584D">
                  <a:alpha val="48000"/>
                </a:srgbClr>
              </a:solidFill>
              <a:prstDash val="solid"/>
              <a:miter lim="400000"/>
            </a:ln>
          </a:insideH>
          <a:insideV>
            <a:ln w="12700" cap="flat">
              <a:solidFill>
                <a:srgbClr val="60584D">
                  <a:alpha val="48000"/>
                </a:srgbClr>
              </a:solidFill>
              <a:prstDash val="solid"/>
              <a:miter lim="400000"/>
            </a:ln>
          </a:insideV>
        </a:tcBdr>
        <a:fill>
          <a:noFill/>
        </a:fill>
      </a:tcStyle>
    </a:firstRow>
  </a:tblStyle>
  <a:tblStyle styleId="{CF821DB8-F4EB-4A41-A1BA-3FCAFE7338EE}" styleName="">
    <a:tblBg/>
    <a:wholeTbl>
      <a:tcTxStyle b="off" i="off">
        <a:fontRef idx="minor">
          <a:srgbClr val="5A5950"/>
        </a:fontRef>
        <a:srgbClr val="5A5950"/>
      </a:tcTxStyle>
      <a:tcStyle>
        <a:tcBdr>
          <a:left>
            <a:ln w="12700" cap="flat">
              <a:noFill/>
              <a:miter lim="400000"/>
            </a:ln>
          </a:left>
          <a:right>
            <a:ln w="12700" cap="flat">
              <a:noFill/>
              <a:miter lim="400000"/>
            </a:ln>
          </a:right>
          <a:top>
            <a:ln w="12700" cap="flat">
              <a:solidFill>
                <a:schemeClr val="accent4">
                  <a:hueOff val="-44868"/>
                  <a:lumOff val="-8845"/>
                </a:schemeClr>
              </a:solidFill>
              <a:prstDash val="solid"/>
              <a:miter lim="400000"/>
            </a:ln>
          </a:top>
          <a:bottom>
            <a:ln w="12700" cap="flat">
              <a:solidFill>
                <a:schemeClr val="accent4">
                  <a:hueOff val="-44868"/>
                  <a:lumOff val="-8845"/>
                </a:schemeClr>
              </a:solidFill>
              <a:prstDash val="solid"/>
              <a:miter lim="400000"/>
            </a:ln>
          </a:bottom>
          <a:insideH>
            <a:ln w="12700" cap="flat">
              <a:solidFill>
                <a:schemeClr val="accent4">
                  <a:hueOff val="-44868"/>
                  <a:lumOff val="-8845"/>
                </a:schemeClr>
              </a:solidFill>
              <a:prstDash val="solid"/>
              <a:miter lim="400000"/>
            </a:ln>
          </a:insideH>
          <a:insideV>
            <a:ln w="12700" cap="flat">
              <a:noFill/>
              <a:miter lim="400000"/>
            </a:ln>
          </a:insideV>
        </a:tcBdr>
        <a:fill>
          <a:noFill/>
        </a:fill>
      </a:tcStyle>
    </a:wholeTbl>
    <a:band2H>
      <a:tcTxStyle/>
      <a:tcStyle>
        <a:tcBdr/>
        <a:fill>
          <a:solidFill>
            <a:srgbClr val="CB5815">
              <a:alpha val="7000"/>
            </a:srgbClr>
          </a:solidFill>
        </a:fill>
      </a:tcStyle>
    </a:band2H>
    <a:firstCol>
      <a:tcTxStyle b="off" i="off">
        <a:fontRef idx="minor">
          <a:srgbClr val="5A5950"/>
        </a:fontRef>
        <a:srgbClr val="5A5950"/>
      </a:tcTxStyle>
      <a:tcStyle>
        <a:tcBdr>
          <a:left>
            <a:ln w="12700" cap="flat">
              <a:noFill/>
              <a:miter lim="400000"/>
            </a:ln>
          </a:left>
          <a:right>
            <a:ln w="12700" cap="flat">
              <a:solidFill>
                <a:schemeClr val="accent4">
                  <a:hueOff val="-44868"/>
                  <a:lumOff val="-8845"/>
                </a:schemeClr>
              </a:solidFill>
              <a:prstDash val="solid"/>
              <a:miter lim="400000"/>
            </a:ln>
          </a:right>
          <a:top>
            <a:ln w="12700" cap="flat">
              <a:solidFill>
                <a:schemeClr val="accent4">
                  <a:hueOff val="-44868"/>
                  <a:lumOff val="-8845"/>
                </a:schemeClr>
              </a:solidFill>
              <a:prstDash val="solid"/>
              <a:miter lim="400000"/>
            </a:ln>
          </a:top>
          <a:bottom>
            <a:ln w="12700" cap="flat">
              <a:solidFill>
                <a:schemeClr val="accent4">
                  <a:hueOff val="-44868"/>
                  <a:lumOff val="-8845"/>
                </a:schemeClr>
              </a:solidFill>
              <a:prstDash val="solid"/>
              <a:miter lim="400000"/>
            </a:ln>
          </a:bottom>
          <a:insideH>
            <a:ln w="12700" cap="flat">
              <a:solidFill>
                <a:schemeClr val="accent4">
                  <a:hueOff val="-44868"/>
                  <a:lumOff val="-8845"/>
                </a:schemeClr>
              </a:solidFill>
              <a:prstDash val="solid"/>
              <a:miter lim="400000"/>
            </a:ln>
          </a:insideH>
          <a:insideV>
            <a:ln w="12700" cap="flat">
              <a:noFill/>
              <a:miter lim="400000"/>
            </a:ln>
          </a:insideV>
        </a:tcBdr>
        <a:fill>
          <a:noFill/>
        </a:fill>
      </a:tcStyle>
    </a:firstCol>
    <a:lastRow>
      <a:tcTxStyle b="off" i="off">
        <a:fontRef idx="minor">
          <a:srgbClr val="5A5950"/>
        </a:fontRef>
        <a:srgbClr val="5A5950"/>
      </a:tcTxStyle>
      <a:tcStyle>
        <a:tcBdr>
          <a:left>
            <a:ln w="12700" cap="flat">
              <a:noFill/>
              <a:miter lim="400000"/>
            </a:ln>
          </a:left>
          <a:right>
            <a:ln w="12700" cap="flat">
              <a:noFill/>
              <a:miter lim="400000"/>
            </a:ln>
          </a:right>
          <a:top>
            <a:ln w="25400" cap="flat">
              <a:solidFill>
                <a:schemeClr val="accent4">
                  <a:hueOff val="-44868"/>
                  <a:lumOff val="-8845"/>
                </a:schemeClr>
              </a:solidFill>
              <a:prstDash val="solid"/>
              <a:miter lim="400000"/>
            </a:ln>
          </a:top>
          <a:bottom>
            <a:ln w="12700" cap="flat">
              <a:noFill/>
              <a:miter lim="400000"/>
            </a:ln>
          </a:bottom>
          <a:insideH>
            <a:ln w="12700" cap="flat">
              <a:solidFill>
                <a:schemeClr val="accent4">
                  <a:hueOff val="-44868"/>
                  <a:lumOff val="-8845"/>
                </a:schemeClr>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2EBDC"/>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Ref idx="minor">
          <a:srgbClr val="5A5950"/>
        </a:fontRef>
        <a:srgbClr val="5A5950"/>
      </a:tcTxStyle>
      <a:tcStyle>
        <a:tcBdr>
          <a:left>
            <a:ln w="12700" cap="flat">
              <a:solidFill>
                <a:srgbClr val="F2EBDB"/>
              </a:solidFill>
              <a:prstDash val="solid"/>
              <a:miter lim="400000"/>
            </a:ln>
          </a:left>
          <a:right>
            <a:ln w="12700" cap="flat">
              <a:solidFill>
                <a:srgbClr val="F2EBDB"/>
              </a:solidFill>
              <a:prstDash val="solid"/>
              <a:miter lim="400000"/>
            </a:ln>
          </a:right>
          <a:top>
            <a:ln w="12700" cap="flat">
              <a:solidFill>
                <a:srgbClr val="F2EBDB"/>
              </a:solidFill>
              <a:prstDash val="solid"/>
              <a:miter lim="400000"/>
            </a:ln>
          </a:top>
          <a:bottom>
            <a:ln w="12700" cap="flat">
              <a:solidFill>
                <a:srgbClr val="F2EBDB"/>
              </a:solidFill>
              <a:prstDash val="solid"/>
              <a:miter lim="400000"/>
            </a:ln>
          </a:bottom>
          <a:insideH>
            <a:ln w="12700" cap="flat">
              <a:solidFill>
                <a:srgbClr val="F2EBDB"/>
              </a:solidFill>
              <a:prstDash val="solid"/>
              <a:miter lim="400000"/>
            </a:ln>
          </a:insideH>
          <a:insideV>
            <a:ln w="12700" cap="flat">
              <a:solidFill>
                <a:srgbClr val="F2EBDB"/>
              </a:solidFill>
              <a:prstDash val="solid"/>
              <a:miter lim="400000"/>
            </a:ln>
          </a:insideV>
        </a:tcBdr>
        <a:fill>
          <a:solidFill>
            <a:srgbClr val="BCBCBC">
              <a:alpha val="24000"/>
            </a:srgbClr>
          </a:solidFill>
        </a:fill>
      </a:tcStyle>
    </a:wholeTbl>
    <a:band2H>
      <a:tcTxStyle/>
      <a:tcStyle>
        <a:tcBdr/>
        <a:fill>
          <a:solidFill>
            <a:srgbClr val="BCBCBC">
              <a:alpha val="12000"/>
            </a:srgbClr>
          </a:solidFill>
        </a:fill>
      </a:tcStyle>
    </a:band2H>
    <a:firstCol>
      <a:tcTxStyle b="off" i="off">
        <a:fontRef idx="minor">
          <a:srgbClr val="5A5950"/>
        </a:fontRef>
        <a:srgbClr val="5A5950"/>
      </a:tcTxStyle>
      <a:tcStyle>
        <a:tcBdr>
          <a:left>
            <a:ln w="12700" cap="flat">
              <a:noFill/>
              <a:miter lim="400000"/>
            </a:ln>
          </a:left>
          <a:right>
            <a:ln w="12700" cap="flat">
              <a:solidFill>
                <a:srgbClr val="5A5950"/>
              </a:solidFill>
              <a:prstDash val="solid"/>
              <a:miter lim="400000"/>
            </a:ln>
          </a:right>
          <a:top>
            <a:ln w="12700" cap="flat">
              <a:solidFill>
                <a:srgbClr val="F2EBDB"/>
              </a:solidFill>
              <a:prstDash val="solid"/>
              <a:miter lim="400000"/>
            </a:ln>
          </a:top>
          <a:bottom>
            <a:ln w="12700" cap="flat">
              <a:solidFill>
                <a:srgbClr val="F2EBDB"/>
              </a:solidFill>
              <a:prstDash val="solid"/>
              <a:miter lim="400000"/>
            </a:ln>
          </a:bottom>
          <a:insideH>
            <a:ln w="12700" cap="flat">
              <a:solidFill>
                <a:srgbClr val="F2EBDB"/>
              </a:solidFill>
              <a:prstDash val="solid"/>
              <a:miter lim="400000"/>
            </a:ln>
          </a:insideH>
          <a:insideV>
            <a:ln w="12700" cap="flat">
              <a:solidFill>
                <a:srgbClr val="F3F1DF"/>
              </a:solidFill>
              <a:prstDash val="solid"/>
              <a:miter lim="400000"/>
            </a:ln>
          </a:insideV>
        </a:tcBdr>
        <a:fill>
          <a:solidFill>
            <a:srgbClr val="BCBCBC">
              <a:alpha val="24000"/>
            </a:srgbClr>
          </a:solidFill>
        </a:fill>
      </a:tcStyle>
    </a:firstCol>
    <a:lastRow>
      <a:tcTxStyle b="off" i="off">
        <a:fontRef idx="minor">
          <a:srgbClr val="5A5950"/>
        </a:fontRef>
        <a:srgbClr val="5A5950"/>
      </a:tcTxStyle>
      <a:tcStyle>
        <a:tcBdr>
          <a:left>
            <a:ln w="12700" cap="flat">
              <a:solidFill>
                <a:srgbClr val="F3F1DF"/>
              </a:solidFill>
              <a:prstDash val="solid"/>
              <a:miter lim="400000"/>
            </a:ln>
          </a:left>
          <a:right>
            <a:ln w="12700" cap="flat">
              <a:solidFill>
                <a:srgbClr val="F3F1DF"/>
              </a:solidFill>
              <a:prstDash val="solid"/>
              <a:miter lim="400000"/>
            </a:ln>
          </a:right>
          <a:top>
            <a:ln w="25400" cap="flat">
              <a:solidFill>
                <a:srgbClr val="645C51"/>
              </a:solidFill>
              <a:prstDash val="solid"/>
              <a:miter lim="400000"/>
            </a:ln>
          </a:top>
          <a:bottom>
            <a:ln w="12700" cap="flat">
              <a:noFill/>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solidFill>
            <a:srgbClr val="BCBCBC">
              <a:alpha val="24000"/>
            </a:srgbClr>
          </a:solidFill>
        </a:fill>
      </a:tcStyle>
    </a:lastRow>
    <a:firstRow>
      <a:tcTxStyle b="off" i="off">
        <a:fontRef idx="minor">
          <a:srgbClr val="F2EBDB"/>
        </a:fontRef>
        <a:srgbClr val="F2EBDB"/>
      </a:tcTxStyle>
      <a:tcStyle>
        <a:tcBdr>
          <a:left>
            <a:ln w="12700" cap="flat">
              <a:solidFill>
                <a:srgbClr val="766D60"/>
              </a:solidFill>
              <a:prstDash val="solid"/>
              <a:miter lim="400000"/>
            </a:ln>
          </a:left>
          <a:right>
            <a:ln w="12700" cap="flat">
              <a:solidFill>
                <a:srgbClr val="766D60"/>
              </a:solidFill>
              <a:prstDash val="solid"/>
              <a:miter lim="400000"/>
            </a:ln>
          </a:right>
          <a:top>
            <a:ln w="12700" cap="flat">
              <a:noFill/>
              <a:miter lim="400000"/>
            </a:ln>
          </a:top>
          <a:bottom>
            <a:ln w="12700" cap="flat">
              <a:noFill/>
              <a:miter lim="400000"/>
            </a:ln>
          </a:bottom>
          <a:insideH>
            <a:ln w="12700" cap="flat">
              <a:solidFill>
                <a:srgbClr val="766D60"/>
              </a:solidFill>
              <a:prstDash val="solid"/>
              <a:miter lim="400000"/>
            </a:ln>
          </a:insideH>
          <a:insideV>
            <a:ln w="12700" cap="flat">
              <a:solidFill>
                <a:srgbClr val="766D60"/>
              </a:solidFill>
              <a:prstDash val="solid"/>
              <a:miter lim="400000"/>
            </a:ln>
          </a:insideV>
        </a:tcBdr>
        <a:fill>
          <a:noFill/>
        </a:fill>
      </a:tcStyle>
    </a:firstRow>
  </a:tblStyle>
  <a:tblStyle styleId="{2708684C-4D16-4618-839F-0558EEFCDFE6}" styleName="">
    <a:tblBg/>
    <a:wholeTbl>
      <a:tcTxStyle b="off" i="off">
        <a:fontRef idx="minor">
          <a:srgbClr val="5A5950"/>
        </a:fontRef>
        <a:srgbClr val="5A5950"/>
      </a:tcTxStyle>
      <a:tcStyle>
        <a:tcBdr>
          <a:left>
            <a:ln w="12700" cap="flat">
              <a:solidFill>
                <a:srgbClr val="766D60">
                  <a:alpha val="22000"/>
                </a:srgbClr>
              </a:solidFill>
              <a:prstDash val="solid"/>
              <a:miter lim="400000"/>
            </a:ln>
          </a:left>
          <a:right>
            <a:ln w="12700" cap="flat">
              <a:solidFill>
                <a:srgbClr val="766D60">
                  <a:alpha val="22000"/>
                </a:srgbClr>
              </a:solidFill>
              <a:prstDash val="solid"/>
              <a:miter lim="400000"/>
            </a:ln>
          </a:right>
          <a:top>
            <a:ln w="12700" cap="flat">
              <a:solidFill>
                <a:srgbClr val="766D60">
                  <a:alpha val="22000"/>
                </a:srgbClr>
              </a:solidFill>
              <a:prstDash val="solid"/>
              <a:miter lim="400000"/>
            </a:ln>
          </a:top>
          <a:bottom>
            <a:ln w="12700" cap="flat">
              <a:solidFill>
                <a:srgbClr val="766D60">
                  <a:alpha val="22000"/>
                </a:srgbClr>
              </a:solidFill>
              <a:prstDash val="solid"/>
              <a:miter lim="400000"/>
            </a:ln>
          </a:bottom>
          <a:insideH>
            <a:ln w="12700" cap="flat">
              <a:solidFill>
                <a:srgbClr val="766D60">
                  <a:alpha val="22000"/>
                </a:srgbClr>
              </a:solidFill>
              <a:prstDash val="solid"/>
              <a:miter lim="400000"/>
            </a:ln>
          </a:insideH>
          <a:insideV>
            <a:ln w="12700" cap="flat">
              <a:solidFill>
                <a:srgbClr val="766D60">
                  <a:alpha val="22000"/>
                </a:srgbClr>
              </a:solidFill>
              <a:prstDash val="solid"/>
              <a:miter lim="400000"/>
            </a:ln>
          </a:insideV>
        </a:tcBdr>
        <a:fill>
          <a:noFill/>
        </a:fill>
      </a:tcStyle>
    </a:wholeTbl>
    <a:band2H>
      <a:tcTxStyle/>
      <a:tcStyle>
        <a:tcBdr/>
        <a:fill>
          <a:solidFill>
            <a:srgbClr val="766D60">
              <a:alpha val="5000"/>
            </a:srgbClr>
          </a:solidFill>
        </a:fill>
      </a:tcStyle>
    </a:band2H>
    <a:firstCol>
      <a:tcTxStyle b="off" i="off">
        <a:fontRef idx="minor">
          <a:srgbClr val="5A5950"/>
        </a:fontRef>
        <a:srgbClr val="5A5950"/>
      </a:tcTxStyle>
      <a:tcStyle>
        <a:tcBdr>
          <a:left>
            <a:ln w="12700" cap="flat">
              <a:solidFill>
                <a:srgbClr val="766D60">
                  <a:alpha val="22000"/>
                </a:srgbClr>
              </a:solidFill>
              <a:prstDash val="solid"/>
              <a:miter lim="400000"/>
            </a:ln>
          </a:left>
          <a:right>
            <a:ln w="25400" cap="flat">
              <a:solidFill>
                <a:srgbClr val="766D60"/>
              </a:solidFill>
              <a:prstDash val="solid"/>
              <a:miter lim="400000"/>
            </a:ln>
          </a:right>
          <a:top>
            <a:ln w="12700" cap="flat">
              <a:solidFill>
                <a:srgbClr val="766D60">
                  <a:alpha val="22000"/>
                </a:srgbClr>
              </a:solidFill>
              <a:prstDash val="solid"/>
              <a:miter lim="400000"/>
            </a:ln>
          </a:top>
          <a:bottom>
            <a:ln w="12700" cap="flat">
              <a:solidFill>
                <a:srgbClr val="766D60">
                  <a:alpha val="22000"/>
                </a:srgbClr>
              </a:solidFill>
              <a:prstDash val="solid"/>
              <a:miter lim="400000"/>
            </a:ln>
          </a:bottom>
          <a:insideH>
            <a:ln w="12700" cap="flat">
              <a:solidFill>
                <a:srgbClr val="766D60">
                  <a:alpha val="22000"/>
                </a:srgbClr>
              </a:solidFill>
              <a:prstDash val="solid"/>
              <a:miter lim="400000"/>
            </a:ln>
          </a:insideH>
          <a:insideV>
            <a:ln w="12700" cap="flat">
              <a:solidFill>
                <a:srgbClr val="766D60">
                  <a:alpha val="22000"/>
                </a:srgbClr>
              </a:solidFill>
              <a:prstDash val="solid"/>
              <a:miter lim="400000"/>
            </a:ln>
          </a:insideV>
        </a:tcBdr>
        <a:fill>
          <a:noFill/>
        </a:fill>
      </a:tcStyle>
    </a:firstCol>
    <a:lastRow>
      <a:tcTxStyle b="off" i="off">
        <a:fontRef idx="minor">
          <a:srgbClr val="5A5950"/>
        </a:fontRef>
        <a:srgbClr val="5A5950"/>
      </a:tcTxStyle>
      <a:tcStyle>
        <a:tcBdr>
          <a:left>
            <a:ln w="12700" cap="flat">
              <a:solidFill>
                <a:srgbClr val="766D60">
                  <a:alpha val="22000"/>
                </a:srgbClr>
              </a:solidFill>
              <a:prstDash val="solid"/>
              <a:miter lim="400000"/>
            </a:ln>
          </a:left>
          <a:right>
            <a:ln w="12700" cap="flat">
              <a:solidFill>
                <a:srgbClr val="766D60">
                  <a:alpha val="22000"/>
                </a:srgbClr>
              </a:solidFill>
              <a:prstDash val="solid"/>
              <a:miter lim="400000"/>
            </a:ln>
          </a:right>
          <a:top>
            <a:ln w="25400" cap="flat">
              <a:solidFill>
                <a:srgbClr val="766D60"/>
              </a:solidFill>
              <a:prstDash val="solid"/>
              <a:miter lim="400000"/>
            </a:ln>
          </a:top>
          <a:bottom>
            <a:ln w="12700" cap="flat">
              <a:solidFill>
                <a:srgbClr val="766D60">
                  <a:alpha val="22000"/>
                </a:srgbClr>
              </a:solidFill>
              <a:prstDash val="solid"/>
              <a:miter lim="400000"/>
            </a:ln>
          </a:bottom>
          <a:insideH>
            <a:ln w="12700" cap="flat">
              <a:solidFill>
                <a:srgbClr val="766D60">
                  <a:alpha val="22000"/>
                </a:srgbClr>
              </a:solidFill>
              <a:prstDash val="solid"/>
              <a:miter lim="400000"/>
            </a:ln>
          </a:insideH>
          <a:insideV>
            <a:ln w="12700" cap="flat">
              <a:solidFill>
                <a:srgbClr val="766D60">
                  <a:alpha val="22000"/>
                </a:srgbClr>
              </a:solidFill>
              <a:prstDash val="solid"/>
              <a:miter lim="400000"/>
            </a:ln>
          </a:insideV>
        </a:tcBdr>
        <a:fill>
          <a:noFill/>
        </a:fill>
      </a:tcStyle>
    </a:lastRow>
    <a:firstRow>
      <a:tcTxStyle b="off" i="off">
        <a:fontRef idx="minor">
          <a:srgbClr val="5A5950"/>
        </a:fontRef>
        <a:srgbClr val="5A5950"/>
      </a:tcTxStyle>
      <a:tcStyle>
        <a:tcBdr>
          <a:left>
            <a:ln w="12700" cap="flat">
              <a:solidFill>
                <a:srgbClr val="766D60">
                  <a:alpha val="22000"/>
                </a:srgbClr>
              </a:solidFill>
              <a:prstDash val="solid"/>
              <a:miter lim="400000"/>
            </a:ln>
          </a:left>
          <a:right>
            <a:ln w="12700" cap="flat">
              <a:solidFill>
                <a:srgbClr val="766D60">
                  <a:alpha val="22000"/>
                </a:srgbClr>
              </a:solidFill>
              <a:prstDash val="solid"/>
              <a:miter lim="400000"/>
            </a:ln>
          </a:right>
          <a:top>
            <a:ln w="12700" cap="flat">
              <a:solidFill>
                <a:srgbClr val="766D60">
                  <a:alpha val="22000"/>
                </a:srgbClr>
              </a:solidFill>
              <a:prstDash val="solid"/>
              <a:miter lim="400000"/>
            </a:ln>
          </a:top>
          <a:bottom>
            <a:ln w="25400" cap="flat">
              <a:solidFill>
                <a:srgbClr val="766D60"/>
              </a:solidFill>
              <a:prstDash val="solid"/>
              <a:miter lim="400000"/>
            </a:ln>
          </a:bottom>
          <a:insideH>
            <a:ln w="12700" cap="flat">
              <a:solidFill>
                <a:srgbClr val="766D60">
                  <a:alpha val="22000"/>
                </a:srgbClr>
              </a:solidFill>
              <a:prstDash val="solid"/>
              <a:miter lim="400000"/>
            </a:ln>
          </a:insideH>
          <a:insideV>
            <a:ln w="12700" cap="flat">
              <a:solidFill>
                <a:srgbClr val="766D60">
                  <a:alpha val="22000"/>
                </a:srgbClr>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1143000" y="685800"/>
            <a:ext cx="4572000" cy="3429000"/>
          </a:xfrm>
          <a:prstGeom prst="rect">
            <a:avLst/>
          </a:prstGeom>
        </p:spPr>
        <p:txBody>
          <a:bodyPr/>
          <a:lstStyle/>
          <a:p>
            <a:endParaRPr/>
          </a:p>
        </p:txBody>
      </p:sp>
      <p:sp>
        <p:nvSpPr>
          <p:cNvPr id="137" name="Shape 13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11" name="leatherbooktypeembellishgld.pdf" descr="leatherbooktypeembellishgld.pdf"/>
          <p:cNvPicPr>
            <a:picLocks noChangeAspect="1"/>
          </p:cNvPicPr>
          <p:nvPr/>
        </p:nvPicPr>
        <p:blipFill>
          <a:blip r:embed="rId3"/>
          <a:stretch>
            <a:fillRect/>
          </a:stretch>
        </p:blipFill>
        <p:spPr>
          <a:xfrm>
            <a:off x="11138296" y="6715125"/>
            <a:ext cx="2751497" cy="428625"/>
          </a:xfrm>
          <a:prstGeom prst="rect">
            <a:avLst/>
          </a:prstGeom>
          <a:ln w="12700">
            <a:miter lim="400000"/>
          </a:ln>
        </p:spPr>
      </p:pic>
      <p:sp>
        <p:nvSpPr>
          <p:cNvPr id="12" name="Title Text"/>
          <p:cNvSpPr txBox="1">
            <a:spLocks noGrp="1"/>
          </p:cNvSpPr>
          <p:nvPr>
            <p:ph type="title"/>
          </p:nvPr>
        </p:nvSpPr>
        <p:spPr>
          <a:xfrm>
            <a:off x="4208859" y="2643187"/>
            <a:ext cx="16644938" cy="3661173"/>
          </a:xfrm>
          <a:prstGeom prst="rect">
            <a:avLst/>
          </a:prstGeom>
          <a:effectLst>
            <a:outerShdw blurRad="25400" dist="50800" dir="2700000" rotWithShape="0">
              <a:srgbClr val="6D625D">
                <a:alpha val="90000"/>
              </a:srgbClr>
            </a:outerShdw>
          </a:effectLst>
        </p:spPr>
        <p:txBody>
          <a:bodyPr anchor="b"/>
          <a:lstStyle>
            <a:lvl1pPr>
              <a:defRPr sz="11200">
                <a:solidFill>
                  <a:srgbClr val="BEA56D"/>
                </a:solidFill>
                <a:effectLst>
                  <a:outerShdw blurRad="38100" dist="25400" dir="15900000" rotWithShape="0">
                    <a:srgbClr val="000000">
                      <a:alpha val="90000"/>
                    </a:srgbClr>
                  </a:outerShdw>
                </a:effectLst>
              </a:defRPr>
            </a:lvl1pPr>
          </a:lstStyle>
          <a:p>
            <a:r>
              <a:t>Title Text</a:t>
            </a:r>
          </a:p>
        </p:txBody>
      </p:sp>
      <p:sp>
        <p:nvSpPr>
          <p:cNvPr id="13" name="Body Level One…"/>
          <p:cNvSpPr txBox="1">
            <a:spLocks noGrp="1"/>
          </p:cNvSpPr>
          <p:nvPr>
            <p:ph type="body" sz="quarter" idx="1"/>
          </p:nvPr>
        </p:nvSpPr>
        <p:spPr>
          <a:xfrm>
            <a:off x="4208859" y="7518796"/>
            <a:ext cx="16644938" cy="2607470"/>
          </a:xfrm>
          <a:prstGeom prst="rect">
            <a:avLst/>
          </a:prstGeom>
          <a:effectLst>
            <a:outerShdw blurRad="25400" dist="50800" dir="2700000" rotWithShape="0">
              <a:srgbClr val="6D625D">
                <a:alpha val="90000"/>
              </a:srgbClr>
            </a:outerShdw>
          </a:effectLst>
        </p:spPr>
        <p:txBody>
          <a:bodyPr anchor="t"/>
          <a:lstStyle>
            <a:lvl1pPr marL="0" indent="0" algn="ctr">
              <a:spcBef>
                <a:spcPts val="0"/>
              </a:spcBef>
              <a:buSzTx/>
              <a:buNone/>
              <a:defRPr sz="7200" i="1">
                <a:solidFill>
                  <a:srgbClr val="BEA56D"/>
                </a:solidFill>
                <a:effectLst>
                  <a:outerShdw blurRad="25400" dist="38100" dir="15900000" rotWithShape="0">
                    <a:srgbClr val="000000">
                      <a:alpha val="90000"/>
                    </a:srgbClr>
                  </a:outerShdw>
                </a:effectLst>
              </a:defRPr>
            </a:lvl1pPr>
            <a:lvl2pPr marL="0" indent="0" algn="ctr">
              <a:spcBef>
                <a:spcPts val="0"/>
              </a:spcBef>
              <a:buSzTx/>
              <a:buNone/>
              <a:defRPr sz="7200" i="1">
                <a:solidFill>
                  <a:srgbClr val="BEA56D"/>
                </a:solidFill>
                <a:effectLst>
                  <a:outerShdw blurRad="25400" dist="38100" dir="15900000" rotWithShape="0">
                    <a:srgbClr val="000000">
                      <a:alpha val="90000"/>
                    </a:srgbClr>
                  </a:outerShdw>
                </a:effectLst>
              </a:defRPr>
            </a:lvl2pPr>
            <a:lvl3pPr marL="0" indent="0" algn="ctr">
              <a:spcBef>
                <a:spcPts val="0"/>
              </a:spcBef>
              <a:buSzTx/>
              <a:buNone/>
              <a:defRPr sz="7200" i="1">
                <a:solidFill>
                  <a:srgbClr val="BEA56D"/>
                </a:solidFill>
                <a:effectLst>
                  <a:outerShdw blurRad="25400" dist="38100" dir="15900000" rotWithShape="0">
                    <a:srgbClr val="000000">
                      <a:alpha val="90000"/>
                    </a:srgbClr>
                  </a:outerShdw>
                </a:effectLst>
              </a:defRPr>
            </a:lvl3pPr>
            <a:lvl4pPr marL="0" indent="0" algn="ctr">
              <a:spcBef>
                <a:spcPts val="0"/>
              </a:spcBef>
              <a:buSzTx/>
              <a:buNone/>
              <a:defRPr sz="7200" i="1">
                <a:solidFill>
                  <a:srgbClr val="BEA56D"/>
                </a:solidFill>
                <a:effectLst>
                  <a:outerShdw blurRad="25400" dist="38100" dir="15900000" rotWithShape="0">
                    <a:srgbClr val="000000">
                      <a:alpha val="90000"/>
                    </a:srgbClr>
                  </a:outerShdw>
                </a:effectLst>
              </a:defRPr>
            </a:lvl4pPr>
            <a:lvl5pPr marL="0" indent="0" algn="ctr">
              <a:spcBef>
                <a:spcPts val="0"/>
              </a:spcBef>
              <a:buSzTx/>
              <a:buNone/>
              <a:defRPr sz="7200" i="1">
                <a:solidFill>
                  <a:srgbClr val="BEA56D"/>
                </a:solidFill>
                <a:effectLst>
                  <a:outerShdw blurRad="25400" dist="38100" dir="15900000" rotWithShape="0">
                    <a:srgbClr val="000000">
                      <a:alpha val="90000"/>
                    </a:srgbClr>
                  </a:outerShdw>
                </a:effectLst>
              </a:defRPr>
            </a:lvl5pPr>
          </a:lstStyle>
          <a:p>
            <a:r>
              <a:t>Body Level One</a:t>
            </a:r>
          </a:p>
          <a:p>
            <a:pPr lvl="1"/>
            <a:r>
              <a:t>Body Level Two</a:t>
            </a:r>
          </a:p>
          <a:p>
            <a:pPr lvl="2"/>
            <a:r>
              <a:t>Body Level Three</a:t>
            </a:r>
          </a:p>
          <a:p>
            <a:pPr lvl="3"/>
            <a:r>
              <a:t>Body Level Four</a:t>
            </a:r>
          </a:p>
          <a:p>
            <a:pPr lvl="4"/>
            <a:r>
              <a:t>Body Level Five</a:t>
            </a:r>
          </a:p>
        </p:txBody>
      </p:sp>
      <p:sp>
        <p:nvSpPr>
          <p:cNvPr id="14" name="Slide Number"/>
          <p:cNvSpPr txBox="1">
            <a:spLocks noGrp="1"/>
          </p:cNvSpPr>
          <p:nvPr>
            <p:ph type="sldNum" sz="quarter" idx="2"/>
          </p:nvPr>
        </p:nvSpPr>
        <p:spPr>
          <a:xfrm>
            <a:off x="12292210" y="12698809"/>
            <a:ext cx="460376" cy="498476"/>
          </a:xfrm>
          <a:prstGeom prst="rect">
            <a:avLst/>
          </a:prstGeom>
        </p:spPr>
        <p:txBody>
          <a:bodyPr anchor="ct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95" name="Body Level One…"/>
          <p:cNvSpPr txBox="1">
            <a:spLocks noGrp="1"/>
          </p:cNvSpPr>
          <p:nvPr>
            <p:ph type="body" idx="1"/>
          </p:nvPr>
        </p:nvSpPr>
        <p:spPr>
          <a:xfrm>
            <a:off x="4119562" y="1017984"/>
            <a:ext cx="16144876" cy="11662173"/>
          </a:xfrm>
          <a:prstGeom prst="rect">
            <a:avLst/>
          </a:prstGeom>
        </p:spPr>
        <p:txBody>
          <a:bodyPr/>
          <a:lstStyle>
            <a:lvl1pPr marL="736600" indent="-736600">
              <a:spcBef>
                <a:spcPts val="5900"/>
              </a:spcBef>
              <a:buBlip>
                <a:blip r:embed="rId2"/>
              </a:buBlip>
              <a:defRPr sz="5800"/>
            </a:lvl1pPr>
            <a:lvl2pPr marL="1270000" indent="-736600">
              <a:spcBef>
                <a:spcPts val="5900"/>
              </a:spcBef>
              <a:buBlip>
                <a:blip r:embed="rId2"/>
              </a:buBlip>
              <a:defRPr sz="5800"/>
            </a:lvl2pPr>
            <a:lvl3pPr marL="1803400" indent="-736600">
              <a:spcBef>
                <a:spcPts val="5900"/>
              </a:spcBef>
              <a:buBlip>
                <a:blip r:embed="rId2"/>
              </a:buBlip>
              <a:defRPr sz="5800"/>
            </a:lvl3pPr>
            <a:lvl4pPr marL="2336800" indent="-736600">
              <a:spcBef>
                <a:spcPts val="5900"/>
              </a:spcBef>
              <a:buBlip>
                <a:blip r:embed="rId2"/>
              </a:buBlip>
              <a:defRPr sz="5800"/>
            </a:lvl4pPr>
            <a:lvl5pPr marL="2870200" indent="-736600">
              <a:spcBef>
                <a:spcPts val="5900"/>
              </a:spcBef>
              <a:buBlip>
                <a:blip r:embed="rId2"/>
              </a:buBlip>
              <a:defRPr sz="5800"/>
            </a:lvl5pPr>
          </a:lstStyle>
          <a:p>
            <a:r>
              <a:t>Body Level One</a:t>
            </a:r>
          </a:p>
          <a:p>
            <a:pPr lvl="1"/>
            <a:r>
              <a:t>Body Level Two</a:t>
            </a:r>
          </a:p>
          <a:p>
            <a:pPr lvl="2"/>
            <a:r>
              <a:t>Body Level Three</a:t>
            </a:r>
          </a:p>
          <a:p>
            <a:pPr lvl="3"/>
            <a:r>
              <a:t>Body Level Four</a:t>
            </a:r>
          </a:p>
          <a:p>
            <a:pPr lvl="4"/>
            <a:r>
              <a:t>Body Level Five</a:t>
            </a:r>
          </a:p>
        </p:txBody>
      </p:sp>
      <p:sp>
        <p:nvSpPr>
          <p:cNvPr id="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03" name="Black and white photo of a rocky coastline"/>
          <p:cNvSpPr>
            <a:spLocks noGrp="1"/>
          </p:cNvSpPr>
          <p:nvPr>
            <p:ph type="pic" idx="21"/>
          </p:nvPr>
        </p:nvSpPr>
        <p:spPr>
          <a:xfrm>
            <a:off x="-1964020" y="705016"/>
            <a:ext cx="17877236" cy="11923670"/>
          </a:xfrm>
          <a:prstGeom prst="rect">
            <a:avLst/>
          </a:prstGeom>
          <a:ln w="9525">
            <a:round/>
          </a:ln>
        </p:spPr>
        <p:txBody>
          <a:bodyPr lIns="91439" tIns="45719" rIns="91439" bIns="45719" anchor="t">
            <a:noAutofit/>
          </a:bodyPr>
          <a:lstStyle/>
          <a:p>
            <a:endParaRPr/>
          </a:p>
        </p:txBody>
      </p:sp>
      <p:sp>
        <p:nvSpPr>
          <p:cNvPr id="104" name="Black and white photo of a meandering river with hills in the background"/>
          <p:cNvSpPr>
            <a:spLocks noGrp="1"/>
          </p:cNvSpPr>
          <p:nvPr>
            <p:ph type="pic" sz="quarter" idx="22"/>
          </p:nvPr>
        </p:nvSpPr>
        <p:spPr>
          <a:xfrm>
            <a:off x="13424296" y="1017984"/>
            <a:ext cx="6792870" cy="4893470"/>
          </a:xfrm>
          <a:prstGeom prst="rect">
            <a:avLst/>
          </a:prstGeom>
          <a:ln w="9525">
            <a:round/>
          </a:ln>
        </p:spPr>
        <p:txBody>
          <a:bodyPr lIns="91439" tIns="45719" rIns="91439" bIns="45719" anchor="t">
            <a:noAutofit/>
          </a:bodyPr>
          <a:lstStyle/>
          <a:p>
            <a:endParaRPr/>
          </a:p>
        </p:txBody>
      </p:sp>
      <p:sp>
        <p:nvSpPr>
          <p:cNvPr id="105" name="Black and white photo of Arch Rock in Joshua Tree National Park, California"/>
          <p:cNvSpPr>
            <a:spLocks noGrp="1"/>
          </p:cNvSpPr>
          <p:nvPr>
            <p:ph type="pic" sz="half" idx="23"/>
          </p:nvPr>
        </p:nvSpPr>
        <p:spPr>
          <a:xfrm>
            <a:off x="11691937" y="5566171"/>
            <a:ext cx="10483454" cy="6988969"/>
          </a:xfrm>
          <a:prstGeom prst="rect">
            <a:avLst/>
          </a:prstGeom>
          <a:ln w="9525">
            <a:round/>
          </a:ln>
        </p:spPr>
        <p:txBody>
          <a:bodyPr lIns="91439" tIns="45719" rIns="91439" bIns="45719" anchor="t">
            <a:noAutofit/>
          </a:bodyPr>
          <a:lstStyle/>
          <a:p>
            <a:endParaRPr/>
          </a:p>
        </p:txBody>
      </p:sp>
      <p:sp>
        <p:nvSpPr>
          <p:cNvPr id="1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3" name="–Johnny Appleseed"/>
          <p:cNvSpPr txBox="1">
            <a:spLocks noGrp="1"/>
          </p:cNvSpPr>
          <p:nvPr>
            <p:ph type="body" sz="quarter" idx="21"/>
          </p:nvPr>
        </p:nvSpPr>
        <p:spPr>
          <a:xfrm>
            <a:off x="4833937" y="8928893"/>
            <a:ext cx="14716126" cy="787401"/>
          </a:xfrm>
          <a:prstGeom prst="rect">
            <a:avLst/>
          </a:prstGeom>
        </p:spPr>
        <p:txBody>
          <a:bodyPr>
            <a:spAutoFit/>
          </a:bodyPr>
          <a:lstStyle>
            <a:lvl1pPr marL="0" indent="0" algn="ctr">
              <a:spcBef>
                <a:spcPts val="0"/>
              </a:spcBef>
              <a:buSzTx/>
              <a:buNone/>
              <a:defRPr i="1"/>
            </a:lvl1pPr>
          </a:lstStyle>
          <a:p>
            <a:r>
              <a:t>–Johnny Appleseed</a:t>
            </a:r>
          </a:p>
        </p:txBody>
      </p:sp>
      <p:sp>
        <p:nvSpPr>
          <p:cNvPr id="114" name="“Type a quote here.”"/>
          <p:cNvSpPr txBox="1">
            <a:spLocks noGrp="1"/>
          </p:cNvSpPr>
          <p:nvPr>
            <p:ph type="body" sz="quarter" idx="22"/>
          </p:nvPr>
        </p:nvSpPr>
        <p:spPr>
          <a:xfrm>
            <a:off x="4833937" y="6033492"/>
            <a:ext cx="14716126" cy="952501"/>
          </a:xfrm>
          <a:prstGeom prst="rect">
            <a:avLst/>
          </a:prstGeom>
        </p:spPr>
        <p:txBody>
          <a:bodyPr>
            <a:spAutoFit/>
          </a:bodyPr>
          <a:lstStyle>
            <a:lvl1pPr marL="0" indent="0" algn="ctr">
              <a:spcBef>
                <a:spcPts val="3300"/>
              </a:spcBef>
              <a:buSzTx/>
              <a:buNone/>
              <a:defRPr sz="5600" i="1"/>
            </a:lvl1pPr>
          </a:lstStyle>
          <a:p>
            <a:r>
              <a:t>“Type a quote here.” </a:t>
            </a:r>
          </a:p>
        </p:txBody>
      </p:sp>
      <p:sp>
        <p:nvSpPr>
          <p:cNvPr id="1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22" name="Black and white photo of a rocky coastline"/>
          <p:cNvSpPr>
            <a:spLocks noGrp="1"/>
          </p:cNvSpPr>
          <p:nvPr>
            <p:ph type="pic" idx="21"/>
          </p:nvPr>
        </p:nvSpPr>
        <p:spPr>
          <a:xfrm>
            <a:off x="1851421" y="-17860"/>
            <a:ext cx="20671594" cy="13787439"/>
          </a:xfrm>
          <a:prstGeom prst="rect">
            <a:avLst/>
          </a:prstGeom>
        </p:spPr>
        <p:txBody>
          <a:bodyPr lIns="91439" tIns="45719" rIns="91439" bIns="45719" anchor="t">
            <a:noAutofit/>
          </a:bodyPr>
          <a:lstStyle/>
          <a:p>
            <a:endParaRPr/>
          </a:p>
        </p:txBody>
      </p:sp>
      <p:sp>
        <p:nvSpPr>
          <p:cNvPr id="1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Inside Cover">
    <p:spTree>
      <p:nvGrpSpPr>
        <p:cNvPr id="1" name=""/>
        <p:cNvGrpSpPr/>
        <p:nvPr/>
      </p:nvGrpSpPr>
      <p:grpSpPr>
        <a:xfrm>
          <a:off x="0" y="0"/>
          <a:ext cx="0" cy="0"/>
          <a:chOff x="0" y="0"/>
          <a:chExt cx="0" cy="0"/>
        </a:xfrm>
      </p:grpSpPr>
      <p:sp>
        <p:nvSpPr>
          <p:cNvPr id="21" name="Black and white photo of a rocky coastline"/>
          <p:cNvSpPr>
            <a:spLocks noGrp="1"/>
          </p:cNvSpPr>
          <p:nvPr>
            <p:ph type="pic" idx="21"/>
          </p:nvPr>
        </p:nvSpPr>
        <p:spPr>
          <a:xfrm>
            <a:off x="4101703" y="142875"/>
            <a:ext cx="16144876" cy="10768229"/>
          </a:xfrm>
          <a:prstGeom prst="rect">
            <a:avLst/>
          </a:prstGeom>
          <a:ln w="9525">
            <a:round/>
          </a:ln>
        </p:spPr>
        <p:txBody>
          <a:bodyPr lIns="91439" tIns="45719" rIns="91439" bIns="45719" anchor="t">
            <a:noAutofit/>
          </a:bodyPr>
          <a:lstStyle/>
          <a:p>
            <a:endParaRPr/>
          </a:p>
        </p:txBody>
      </p:sp>
      <p:sp>
        <p:nvSpPr>
          <p:cNvPr id="22" name="Title Text"/>
          <p:cNvSpPr txBox="1">
            <a:spLocks noGrp="1"/>
          </p:cNvSpPr>
          <p:nvPr>
            <p:ph type="title"/>
          </p:nvPr>
        </p:nvSpPr>
        <p:spPr>
          <a:xfrm>
            <a:off x="4119562" y="9894093"/>
            <a:ext cx="16144876" cy="1893095"/>
          </a:xfrm>
          <a:prstGeom prst="rect">
            <a:avLst/>
          </a:prstGeom>
        </p:spPr>
        <p:txBody>
          <a:bodyPr/>
          <a:lstStyle/>
          <a:p>
            <a:r>
              <a:t>Title Text</a:t>
            </a:r>
          </a:p>
        </p:txBody>
      </p:sp>
      <p:sp>
        <p:nvSpPr>
          <p:cNvPr id="23" name="Body Level One…"/>
          <p:cNvSpPr txBox="1">
            <a:spLocks noGrp="1"/>
          </p:cNvSpPr>
          <p:nvPr>
            <p:ph type="body" sz="quarter" idx="1"/>
          </p:nvPr>
        </p:nvSpPr>
        <p:spPr>
          <a:xfrm>
            <a:off x="4119562" y="11787187"/>
            <a:ext cx="16144876" cy="1339454"/>
          </a:xfrm>
          <a:prstGeom prst="rect">
            <a:avLst/>
          </a:prstGeom>
        </p:spPr>
        <p:txBody>
          <a:bodyPr/>
          <a:lstStyle>
            <a:lvl1pPr marL="0" indent="0" algn="ctr">
              <a:spcBef>
                <a:spcPts val="0"/>
              </a:spcBef>
              <a:buSzTx/>
              <a:buNone/>
              <a:defRPr sz="5000" i="1"/>
            </a:lvl1pPr>
            <a:lvl2pPr marL="0" indent="0" algn="ctr">
              <a:spcBef>
                <a:spcPts val="0"/>
              </a:spcBef>
              <a:buSzTx/>
              <a:buNone/>
              <a:defRPr sz="5000" i="1"/>
            </a:lvl2pPr>
            <a:lvl3pPr marL="0" indent="0" algn="ctr">
              <a:spcBef>
                <a:spcPts val="0"/>
              </a:spcBef>
              <a:buSzTx/>
              <a:buNone/>
              <a:defRPr sz="5000" i="1"/>
            </a:lvl3pPr>
            <a:lvl4pPr marL="0" indent="0" algn="ctr">
              <a:spcBef>
                <a:spcPts val="0"/>
              </a:spcBef>
              <a:buSzTx/>
              <a:buNone/>
              <a:defRPr sz="5000" i="1"/>
            </a:lvl4pPr>
            <a:lvl5pPr marL="0" indent="0" algn="ctr">
              <a:spcBef>
                <a:spcPts val="0"/>
              </a:spcBef>
              <a:buSzTx/>
              <a:buNone/>
              <a:defRPr sz="5000" i="1"/>
            </a:lvl5pPr>
          </a:lstStyle>
          <a:p>
            <a:r>
              <a:t>Body Level One</a:t>
            </a:r>
          </a:p>
          <a:p>
            <a:pPr lvl="1"/>
            <a:r>
              <a:t>Body Level Two</a:t>
            </a:r>
          </a:p>
          <a:p>
            <a:pPr lvl="2"/>
            <a:r>
              <a:t>Body Level Three</a:t>
            </a:r>
          </a:p>
          <a:p>
            <a:pPr lvl="3"/>
            <a:r>
              <a:t>Body Level Four</a:t>
            </a:r>
          </a:p>
          <a:p>
            <a:pPr lvl="4"/>
            <a:r>
              <a:t>Body Level Five</a:t>
            </a:r>
          </a:p>
        </p:txBody>
      </p:sp>
      <p:sp>
        <p:nvSpPr>
          <p:cNvPr id="24" name="Slide Number"/>
          <p:cNvSpPr txBox="1">
            <a:spLocks noGrp="1"/>
          </p:cNvSpPr>
          <p:nvPr>
            <p:ph type="sldNum" sz="quarter" idx="2"/>
          </p:nvPr>
        </p:nvSpPr>
        <p:spPr>
          <a:xfrm>
            <a:off x="11952882" y="12860337"/>
            <a:ext cx="460376" cy="49847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1" name="Title Text"/>
          <p:cNvSpPr txBox="1">
            <a:spLocks noGrp="1"/>
          </p:cNvSpPr>
          <p:nvPr>
            <p:ph type="title"/>
          </p:nvPr>
        </p:nvSpPr>
        <p:spPr>
          <a:xfrm>
            <a:off x="4119562" y="5072062"/>
            <a:ext cx="16144876" cy="3571876"/>
          </a:xfrm>
          <a:prstGeom prst="rect">
            <a:avLst/>
          </a:prstGeom>
        </p:spPr>
        <p:txBody>
          <a:bodyPr/>
          <a:lstStyle/>
          <a:p>
            <a:r>
              <a:t>Title Text</a:t>
            </a:r>
          </a:p>
        </p:txBody>
      </p:sp>
      <p:sp>
        <p:nvSpPr>
          <p:cNvPr id="32" name="Slide Number"/>
          <p:cNvSpPr txBox="1">
            <a:spLocks noGrp="1"/>
          </p:cNvSpPr>
          <p:nvPr>
            <p:ph type="sldNum" sz="quarter" idx="2"/>
          </p:nvPr>
        </p:nvSpPr>
        <p:spPr>
          <a:xfrm>
            <a:off x="11952882" y="12680949"/>
            <a:ext cx="460376" cy="498476"/>
          </a:xfrm>
          <a:prstGeom prst="rect">
            <a:avLst/>
          </a:prstGeom>
        </p:spPr>
        <p:txBody>
          <a:bodyPr anchor="ct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pic>
        <p:nvPicPr>
          <p:cNvPr id="39" name="leatherbooktypeembellishgry.pdf" descr="leatherbooktypeembellishgry.pdf"/>
          <p:cNvPicPr>
            <a:picLocks noChangeAspect="1"/>
          </p:cNvPicPr>
          <p:nvPr/>
        </p:nvPicPr>
        <p:blipFill>
          <a:blip r:embed="rId2"/>
          <a:stretch>
            <a:fillRect/>
          </a:stretch>
        </p:blipFill>
        <p:spPr>
          <a:xfrm>
            <a:off x="6840525" y="7148686"/>
            <a:ext cx="2751497" cy="428626"/>
          </a:xfrm>
          <a:prstGeom prst="rect">
            <a:avLst/>
          </a:prstGeom>
          <a:ln w="12700">
            <a:miter lim="400000"/>
          </a:ln>
        </p:spPr>
      </p:pic>
      <p:sp>
        <p:nvSpPr>
          <p:cNvPr id="40" name="Black and white photo of a rocky coastline"/>
          <p:cNvSpPr>
            <a:spLocks noGrp="1"/>
          </p:cNvSpPr>
          <p:nvPr>
            <p:ph type="pic" idx="21"/>
          </p:nvPr>
        </p:nvSpPr>
        <p:spPr>
          <a:xfrm>
            <a:off x="9477375" y="2232421"/>
            <a:ext cx="14354836" cy="9574318"/>
          </a:xfrm>
          <a:prstGeom prst="rect">
            <a:avLst/>
          </a:prstGeom>
          <a:ln w="9525">
            <a:round/>
          </a:ln>
        </p:spPr>
        <p:txBody>
          <a:bodyPr lIns="91439" tIns="45719" rIns="91439" bIns="45719" anchor="t">
            <a:noAutofit/>
          </a:bodyPr>
          <a:lstStyle/>
          <a:p>
            <a:endParaRPr/>
          </a:p>
        </p:txBody>
      </p:sp>
      <p:sp>
        <p:nvSpPr>
          <p:cNvPr id="41" name="Title Text"/>
          <p:cNvSpPr txBox="1">
            <a:spLocks noGrp="1"/>
          </p:cNvSpPr>
          <p:nvPr>
            <p:ph type="title"/>
          </p:nvPr>
        </p:nvSpPr>
        <p:spPr>
          <a:xfrm>
            <a:off x="3655218" y="2250281"/>
            <a:ext cx="9108282" cy="4464844"/>
          </a:xfrm>
          <a:prstGeom prst="rect">
            <a:avLst/>
          </a:prstGeom>
        </p:spPr>
        <p:txBody>
          <a:bodyPr anchor="b"/>
          <a:lstStyle/>
          <a:p>
            <a:r>
              <a:t>Title Text</a:t>
            </a:r>
          </a:p>
        </p:txBody>
      </p:sp>
      <p:sp>
        <p:nvSpPr>
          <p:cNvPr id="42" name="Body Level One…"/>
          <p:cNvSpPr txBox="1">
            <a:spLocks noGrp="1"/>
          </p:cNvSpPr>
          <p:nvPr>
            <p:ph type="body" sz="quarter" idx="1"/>
          </p:nvPr>
        </p:nvSpPr>
        <p:spPr>
          <a:xfrm>
            <a:off x="3655218" y="8036718"/>
            <a:ext cx="9090423" cy="3768329"/>
          </a:xfrm>
          <a:prstGeom prst="rect">
            <a:avLst/>
          </a:prstGeom>
        </p:spPr>
        <p:txBody>
          <a:bodyPr anchor="t"/>
          <a:lstStyle>
            <a:lvl1pPr marL="0" indent="0" algn="ctr">
              <a:spcBef>
                <a:spcPts val="0"/>
              </a:spcBef>
              <a:buSzTx/>
              <a:buNone/>
              <a:defRPr sz="5000" i="1"/>
            </a:lvl1pPr>
            <a:lvl2pPr marL="0" indent="0" algn="ctr">
              <a:spcBef>
                <a:spcPts val="0"/>
              </a:spcBef>
              <a:buSzTx/>
              <a:buNone/>
              <a:defRPr sz="5000" i="1"/>
            </a:lvl2pPr>
            <a:lvl3pPr marL="0" indent="0" algn="ctr">
              <a:spcBef>
                <a:spcPts val="0"/>
              </a:spcBef>
              <a:buSzTx/>
              <a:buNone/>
              <a:defRPr sz="5000" i="1"/>
            </a:lvl3pPr>
            <a:lvl4pPr marL="0" indent="0" algn="ctr">
              <a:spcBef>
                <a:spcPts val="0"/>
              </a:spcBef>
              <a:buSzTx/>
              <a:buNone/>
              <a:defRPr sz="5000" i="1"/>
            </a:lvl4pPr>
            <a:lvl5pPr marL="0" indent="0" algn="ctr">
              <a:spcBef>
                <a:spcPts val="0"/>
              </a:spcBef>
              <a:buSzTx/>
              <a:buNone/>
              <a:defRPr sz="5000" i="1"/>
            </a:lvl5pPr>
          </a:lstStyle>
          <a:p>
            <a:r>
              <a:t>Body Level One</a:t>
            </a:r>
          </a:p>
          <a:p>
            <a:pPr lvl="1"/>
            <a:r>
              <a:t>Body Level Two</a:t>
            </a:r>
          </a:p>
          <a:p>
            <a:pPr lvl="2"/>
            <a:r>
              <a:t>Body Level Three</a:t>
            </a:r>
          </a:p>
          <a:p>
            <a:pPr lvl="3"/>
            <a:r>
              <a:t>Body Level Four</a:t>
            </a:r>
          </a:p>
          <a:p>
            <a:pPr lvl="4"/>
            <a:r>
              <a:t>Body Level Five</a:t>
            </a:r>
          </a:p>
        </p:txBody>
      </p:sp>
      <p:sp>
        <p:nvSpPr>
          <p:cNvPr id="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50" name="Title Text"/>
          <p:cNvSpPr txBox="1">
            <a:spLocks noGrp="1"/>
          </p:cNvSpPr>
          <p:nvPr>
            <p:ph type="title"/>
          </p:nvPr>
        </p:nvSpPr>
        <p:spPr>
          <a:prstGeom prst="rect">
            <a:avLst/>
          </a:prstGeom>
        </p:spPr>
        <p:txBody>
          <a:bodyPr/>
          <a:lstStyle/>
          <a:p>
            <a:r>
              <a:t>Title Text</a:t>
            </a:r>
          </a:p>
        </p:txBody>
      </p:sp>
      <p:sp>
        <p:nvSpPr>
          <p:cNvPr id="5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8" name="Title Text"/>
          <p:cNvSpPr txBox="1">
            <a:spLocks noGrp="1"/>
          </p:cNvSpPr>
          <p:nvPr>
            <p:ph type="title"/>
          </p:nvPr>
        </p:nvSpPr>
        <p:spPr>
          <a:prstGeom prst="rect">
            <a:avLst/>
          </a:prstGeom>
        </p:spPr>
        <p:txBody>
          <a:bodyPr/>
          <a:lstStyle/>
          <a:p>
            <a:r>
              <a:t>Title Text</a:t>
            </a:r>
          </a:p>
        </p:txBody>
      </p:sp>
      <p:sp>
        <p:nvSpPr>
          <p:cNvPr id="59" name="Body Level One…"/>
          <p:cNvSpPr txBox="1">
            <a:spLocks noGrp="1"/>
          </p:cNvSpPr>
          <p:nvPr>
            <p:ph type="body" sz="half" idx="1"/>
          </p:nvPr>
        </p:nvSpPr>
        <p:spPr>
          <a:xfrm>
            <a:off x="4119562" y="3893343"/>
            <a:ext cx="16144876" cy="8036720"/>
          </a:xfrm>
          <a:prstGeom prst="rect">
            <a:avLst/>
          </a:prstGeom>
        </p:spPr>
        <p:txBody>
          <a:bodyPr/>
          <a:lstStyle>
            <a:lvl1pPr marL="736600" indent="-736600">
              <a:spcBef>
                <a:spcPts val="5900"/>
              </a:spcBef>
              <a:buBlip>
                <a:blip r:embed="rId2"/>
              </a:buBlip>
              <a:defRPr sz="5800"/>
            </a:lvl1pPr>
            <a:lvl2pPr marL="1270000" indent="-736600">
              <a:spcBef>
                <a:spcPts val="5900"/>
              </a:spcBef>
              <a:buBlip>
                <a:blip r:embed="rId2"/>
              </a:buBlip>
              <a:defRPr sz="5800"/>
            </a:lvl2pPr>
            <a:lvl3pPr marL="1803400" indent="-736600">
              <a:spcBef>
                <a:spcPts val="5900"/>
              </a:spcBef>
              <a:buBlip>
                <a:blip r:embed="rId2"/>
              </a:buBlip>
              <a:defRPr sz="5800"/>
            </a:lvl3pPr>
            <a:lvl4pPr marL="2336800" indent="-736600">
              <a:spcBef>
                <a:spcPts val="5900"/>
              </a:spcBef>
              <a:buBlip>
                <a:blip r:embed="rId2"/>
              </a:buBlip>
              <a:defRPr sz="5800"/>
            </a:lvl4pPr>
            <a:lvl5pPr marL="2870200" indent="-736600">
              <a:spcBef>
                <a:spcPts val="5900"/>
              </a:spcBef>
              <a:buBlip>
                <a:blip r:embed="rId2"/>
              </a:buBlip>
              <a:defRPr sz="5800"/>
            </a:lvl5pPr>
          </a:lstStyle>
          <a:p>
            <a:r>
              <a:t>Body Level One</a:t>
            </a:r>
          </a:p>
          <a:p>
            <a:pPr lvl="1"/>
            <a:r>
              <a:t>Body Level Two</a:t>
            </a:r>
          </a:p>
          <a:p>
            <a:pPr lvl="2"/>
            <a:r>
              <a:t>Body Level Three</a:t>
            </a:r>
          </a:p>
          <a:p>
            <a:pPr lvl="3"/>
            <a:r>
              <a:t>Body Level Four</a:t>
            </a:r>
          </a:p>
          <a:p>
            <a:pPr lvl="4"/>
            <a:r>
              <a:t>Body Level Five</a:t>
            </a:r>
          </a:p>
        </p:txBody>
      </p:sp>
      <p:sp>
        <p:nvSpPr>
          <p:cNvPr id="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7" name="Black and white photo of a rocky coastline"/>
          <p:cNvSpPr>
            <a:spLocks noGrp="1"/>
          </p:cNvSpPr>
          <p:nvPr>
            <p:ph type="pic" idx="21"/>
          </p:nvPr>
        </p:nvSpPr>
        <p:spPr>
          <a:xfrm>
            <a:off x="9107995" y="3340582"/>
            <a:ext cx="14423192" cy="9619910"/>
          </a:xfrm>
          <a:prstGeom prst="rect">
            <a:avLst/>
          </a:prstGeom>
          <a:ln w="9525">
            <a:round/>
          </a:ln>
        </p:spPr>
        <p:txBody>
          <a:bodyPr lIns="91439" tIns="45719" rIns="91439" bIns="45719" anchor="t">
            <a:noAutofit/>
          </a:bodyPr>
          <a:lstStyle/>
          <a:p>
            <a:endParaRPr/>
          </a:p>
        </p:txBody>
      </p:sp>
      <p:sp>
        <p:nvSpPr>
          <p:cNvPr id="68" name="Title Text"/>
          <p:cNvSpPr txBox="1">
            <a:spLocks noGrp="1"/>
          </p:cNvSpPr>
          <p:nvPr>
            <p:ph type="title"/>
          </p:nvPr>
        </p:nvSpPr>
        <p:spPr>
          <a:prstGeom prst="rect">
            <a:avLst/>
          </a:prstGeom>
        </p:spPr>
        <p:txBody>
          <a:bodyPr/>
          <a:lstStyle/>
          <a:p>
            <a:r>
              <a:t>Title Text</a:t>
            </a:r>
          </a:p>
        </p:txBody>
      </p:sp>
      <p:sp>
        <p:nvSpPr>
          <p:cNvPr id="69" name="Body Level One…"/>
          <p:cNvSpPr txBox="1">
            <a:spLocks noGrp="1"/>
          </p:cNvSpPr>
          <p:nvPr>
            <p:ph type="body" sz="half"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Bullets &amp; Live Video Small">
    <p:spTree>
      <p:nvGrpSpPr>
        <p:cNvPr id="1" name=""/>
        <p:cNvGrpSpPr/>
        <p:nvPr/>
      </p:nvGrpSpPr>
      <p:grpSpPr>
        <a:xfrm>
          <a:off x="0" y="0"/>
          <a:ext cx="0" cy="0"/>
          <a:chOff x="0" y="0"/>
          <a:chExt cx="0" cy="0"/>
        </a:xfrm>
      </p:grpSpPr>
      <p:sp>
        <p:nvSpPr>
          <p:cNvPr id="77" name="Title Text"/>
          <p:cNvSpPr txBox="1">
            <a:spLocks noGrp="1"/>
          </p:cNvSpPr>
          <p:nvPr>
            <p:ph type="title"/>
          </p:nvPr>
        </p:nvSpPr>
        <p:spPr>
          <a:prstGeom prst="rect">
            <a:avLst/>
          </a:prstGeom>
        </p:spPr>
        <p:txBody>
          <a:bodyPr/>
          <a:lstStyle/>
          <a:p>
            <a:r>
              <a:t>Title Text</a:t>
            </a:r>
          </a:p>
        </p:txBody>
      </p:sp>
      <p:sp>
        <p:nvSpPr>
          <p:cNvPr id="78" name="Body Level One…"/>
          <p:cNvSpPr txBox="1">
            <a:spLocks noGrp="1"/>
          </p:cNvSpPr>
          <p:nvPr>
            <p:ph type="body" sz="half"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Bullets &amp; Live Video Large">
    <p:spTree>
      <p:nvGrpSpPr>
        <p:cNvPr id="1" name=""/>
        <p:cNvGrpSpPr/>
        <p:nvPr/>
      </p:nvGrpSpPr>
      <p:grpSpPr>
        <a:xfrm>
          <a:off x="0" y="0"/>
          <a:ext cx="0" cy="0"/>
          <a:chOff x="0" y="0"/>
          <a:chExt cx="0" cy="0"/>
        </a:xfrm>
      </p:grpSpPr>
      <p:sp>
        <p:nvSpPr>
          <p:cNvPr id="86" name="Title Text"/>
          <p:cNvSpPr txBox="1">
            <a:spLocks noGrp="1"/>
          </p:cNvSpPr>
          <p:nvPr>
            <p:ph type="title"/>
          </p:nvPr>
        </p:nvSpPr>
        <p:spPr>
          <a:prstGeom prst="rect">
            <a:avLst/>
          </a:prstGeom>
        </p:spPr>
        <p:txBody>
          <a:bodyPr/>
          <a:lstStyle/>
          <a:p>
            <a:r>
              <a:t>Title Text</a:t>
            </a:r>
          </a:p>
        </p:txBody>
      </p:sp>
      <p:sp>
        <p:nvSpPr>
          <p:cNvPr id="87" name="Body Level One…"/>
          <p:cNvSpPr txBox="1">
            <a:spLocks noGrp="1"/>
          </p:cNvSpPr>
          <p:nvPr>
            <p:ph type="body" sz="half"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8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6"/>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119562" y="535781"/>
            <a:ext cx="16144876" cy="2143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normAutofit/>
          </a:bodyPr>
          <a:lstStyle/>
          <a:p>
            <a:r>
              <a:t>Title Text</a:t>
            </a:r>
          </a:p>
        </p:txBody>
      </p:sp>
      <p:sp>
        <p:nvSpPr>
          <p:cNvPr id="3" name="Body Level One…"/>
          <p:cNvSpPr txBox="1">
            <a:spLocks noGrp="1"/>
          </p:cNvSpPr>
          <p:nvPr>
            <p:ph type="body" idx="1"/>
          </p:nvPr>
        </p:nvSpPr>
        <p:spPr>
          <a:xfrm>
            <a:off x="4119562" y="3321843"/>
            <a:ext cx="7500938" cy="90189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normAutofit/>
          </a:bodyPr>
          <a:lstStyle>
            <a:lvl1pPr>
              <a:buBlip>
                <a:blip r:embed="rId17"/>
              </a:buBlip>
            </a:lvl1pPr>
            <a:lvl2pPr>
              <a:buBlip>
                <a:blip r:embed="rId17"/>
              </a:buBlip>
            </a:lvl2pPr>
            <a:lvl3pPr>
              <a:buBlip>
                <a:blip r:embed="rId17"/>
              </a:buBlip>
            </a:lvl3pPr>
            <a:lvl4pPr>
              <a:buBlip>
                <a:blip r:embed="rId17"/>
              </a:buBlip>
            </a:lvl4pPr>
            <a:lvl5pPr>
              <a:buBlip>
                <a:blip r:embed="rId17"/>
              </a:buBlip>
            </a:lvl5p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2882" y="12681743"/>
            <a:ext cx="460376" cy="498476"/>
          </a:xfrm>
          <a:prstGeom prst="rect">
            <a:avLst/>
          </a:prstGeom>
          <a:ln w="12700">
            <a:miter lim="400000"/>
          </a:ln>
        </p:spPr>
        <p:txBody>
          <a:bodyPr wrap="none" lIns="71437" tIns="71437" rIns="71437" bIns="71437" anchor="b">
            <a:spAutoFit/>
          </a:bodyPr>
          <a:lstStyle>
            <a:lvl1pPr algn="ctr">
              <a:spcBef>
                <a:spcPts val="0"/>
              </a:spcBef>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txStyles>
    <p:titleStyle>
      <a:lvl1pPr marL="0" marR="0" indent="0" algn="ctr" defTabSz="821531" rtl="0" latinLnBrk="0">
        <a:lnSpc>
          <a:spcPct val="100000"/>
        </a:lnSpc>
        <a:spcBef>
          <a:spcPts val="0"/>
        </a:spcBef>
        <a:spcAft>
          <a:spcPts val="0"/>
        </a:spcAft>
        <a:buClrTx/>
        <a:buSzTx/>
        <a:buFontTx/>
        <a:buNone/>
        <a:tabLst/>
        <a:defRPr sz="10400" b="0" i="0" u="none" strike="noStrike" cap="none" spc="0" baseline="0">
          <a:solidFill>
            <a:srgbClr val="6C6963"/>
          </a:solidFill>
          <a:effectLst>
            <a:outerShdw blurRad="25400" dist="25400" dir="15900000" rotWithShape="0">
              <a:srgbClr val="595650">
                <a:alpha val="33000"/>
              </a:srgbClr>
            </a:outerShdw>
          </a:effectLst>
          <a:uFillTx/>
          <a:latin typeface="+mn-lt"/>
          <a:ea typeface="+mn-ea"/>
          <a:cs typeface="+mn-cs"/>
          <a:sym typeface="Baskerville"/>
        </a:defRPr>
      </a:lvl1pPr>
      <a:lvl2pPr marL="0" marR="0" indent="0" algn="ctr" defTabSz="821531" rtl="0" latinLnBrk="0">
        <a:lnSpc>
          <a:spcPct val="100000"/>
        </a:lnSpc>
        <a:spcBef>
          <a:spcPts val="0"/>
        </a:spcBef>
        <a:spcAft>
          <a:spcPts val="0"/>
        </a:spcAft>
        <a:buClrTx/>
        <a:buSzTx/>
        <a:buFontTx/>
        <a:buNone/>
        <a:tabLst/>
        <a:defRPr sz="10400" b="0" i="0" u="none" strike="noStrike" cap="none" spc="0" baseline="0">
          <a:solidFill>
            <a:srgbClr val="6C6963"/>
          </a:solidFill>
          <a:effectLst>
            <a:outerShdw blurRad="25400" dist="25400" dir="15900000" rotWithShape="0">
              <a:srgbClr val="595650">
                <a:alpha val="33000"/>
              </a:srgbClr>
            </a:outerShdw>
          </a:effectLst>
          <a:uFillTx/>
          <a:latin typeface="+mn-lt"/>
          <a:ea typeface="+mn-ea"/>
          <a:cs typeface="+mn-cs"/>
          <a:sym typeface="Baskerville"/>
        </a:defRPr>
      </a:lvl2pPr>
      <a:lvl3pPr marL="0" marR="0" indent="0" algn="ctr" defTabSz="821531" rtl="0" latinLnBrk="0">
        <a:lnSpc>
          <a:spcPct val="100000"/>
        </a:lnSpc>
        <a:spcBef>
          <a:spcPts val="0"/>
        </a:spcBef>
        <a:spcAft>
          <a:spcPts val="0"/>
        </a:spcAft>
        <a:buClrTx/>
        <a:buSzTx/>
        <a:buFontTx/>
        <a:buNone/>
        <a:tabLst/>
        <a:defRPr sz="10400" b="0" i="0" u="none" strike="noStrike" cap="none" spc="0" baseline="0">
          <a:solidFill>
            <a:srgbClr val="6C6963"/>
          </a:solidFill>
          <a:effectLst>
            <a:outerShdw blurRad="25400" dist="25400" dir="15900000" rotWithShape="0">
              <a:srgbClr val="595650">
                <a:alpha val="33000"/>
              </a:srgbClr>
            </a:outerShdw>
          </a:effectLst>
          <a:uFillTx/>
          <a:latin typeface="+mn-lt"/>
          <a:ea typeface="+mn-ea"/>
          <a:cs typeface="+mn-cs"/>
          <a:sym typeface="Baskerville"/>
        </a:defRPr>
      </a:lvl3pPr>
      <a:lvl4pPr marL="0" marR="0" indent="0" algn="ctr" defTabSz="821531" rtl="0" latinLnBrk="0">
        <a:lnSpc>
          <a:spcPct val="100000"/>
        </a:lnSpc>
        <a:spcBef>
          <a:spcPts val="0"/>
        </a:spcBef>
        <a:spcAft>
          <a:spcPts val="0"/>
        </a:spcAft>
        <a:buClrTx/>
        <a:buSzTx/>
        <a:buFontTx/>
        <a:buNone/>
        <a:tabLst/>
        <a:defRPr sz="10400" b="0" i="0" u="none" strike="noStrike" cap="none" spc="0" baseline="0">
          <a:solidFill>
            <a:srgbClr val="6C6963"/>
          </a:solidFill>
          <a:effectLst>
            <a:outerShdw blurRad="25400" dist="25400" dir="15900000" rotWithShape="0">
              <a:srgbClr val="595650">
                <a:alpha val="33000"/>
              </a:srgbClr>
            </a:outerShdw>
          </a:effectLst>
          <a:uFillTx/>
          <a:latin typeface="+mn-lt"/>
          <a:ea typeface="+mn-ea"/>
          <a:cs typeface="+mn-cs"/>
          <a:sym typeface="Baskerville"/>
        </a:defRPr>
      </a:lvl4pPr>
      <a:lvl5pPr marL="0" marR="0" indent="0" algn="ctr" defTabSz="821531" rtl="0" latinLnBrk="0">
        <a:lnSpc>
          <a:spcPct val="100000"/>
        </a:lnSpc>
        <a:spcBef>
          <a:spcPts val="0"/>
        </a:spcBef>
        <a:spcAft>
          <a:spcPts val="0"/>
        </a:spcAft>
        <a:buClrTx/>
        <a:buSzTx/>
        <a:buFontTx/>
        <a:buNone/>
        <a:tabLst/>
        <a:defRPr sz="10400" b="0" i="0" u="none" strike="noStrike" cap="none" spc="0" baseline="0">
          <a:solidFill>
            <a:srgbClr val="6C6963"/>
          </a:solidFill>
          <a:effectLst>
            <a:outerShdw blurRad="25400" dist="25400" dir="15900000" rotWithShape="0">
              <a:srgbClr val="595650">
                <a:alpha val="33000"/>
              </a:srgbClr>
            </a:outerShdw>
          </a:effectLst>
          <a:uFillTx/>
          <a:latin typeface="+mn-lt"/>
          <a:ea typeface="+mn-ea"/>
          <a:cs typeface="+mn-cs"/>
          <a:sym typeface="Baskerville"/>
        </a:defRPr>
      </a:lvl5pPr>
      <a:lvl6pPr marL="0" marR="0" indent="0" algn="ctr" defTabSz="821531" rtl="0" latinLnBrk="0">
        <a:lnSpc>
          <a:spcPct val="100000"/>
        </a:lnSpc>
        <a:spcBef>
          <a:spcPts val="0"/>
        </a:spcBef>
        <a:spcAft>
          <a:spcPts val="0"/>
        </a:spcAft>
        <a:buClrTx/>
        <a:buSzTx/>
        <a:buFontTx/>
        <a:buNone/>
        <a:tabLst/>
        <a:defRPr sz="10400" b="0" i="0" u="none" strike="noStrike" cap="none" spc="0" baseline="0">
          <a:solidFill>
            <a:srgbClr val="6C6963"/>
          </a:solidFill>
          <a:effectLst>
            <a:outerShdw blurRad="25400" dist="25400" dir="15900000" rotWithShape="0">
              <a:srgbClr val="595650">
                <a:alpha val="33000"/>
              </a:srgbClr>
            </a:outerShdw>
          </a:effectLst>
          <a:uFillTx/>
          <a:latin typeface="+mn-lt"/>
          <a:ea typeface="+mn-ea"/>
          <a:cs typeface="+mn-cs"/>
          <a:sym typeface="Baskerville"/>
        </a:defRPr>
      </a:lvl6pPr>
      <a:lvl7pPr marL="0" marR="0" indent="0" algn="ctr" defTabSz="821531" rtl="0" latinLnBrk="0">
        <a:lnSpc>
          <a:spcPct val="100000"/>
        </a:lnSpc>
        <a:spcBef>
          <a:spcPts val="0"/>
        </a:spcBef>
        <a:spcAft>
          <a:spcPts val="0"/>
        </a:spcAft>
        <a:buClrTx/>
        <a:buSzTx/>
        <a:buFontTx/>
        <a:buNone/>
        <a:tabLst/>
        <a:defRPr sz="10400" b="0" i="0" u="none" strike="noStrike" cap="none" spc="0" baseline="0">
          <a:solidFill>
            <a:srgbClr val="6C6963"/>
          </a:solidFill>
          <a:effectLst>
            <a:outerShdw blurRad="25400" dist="25400" dir="15900000" rotWithShape="0">
              <a:srgbClr val="595650">
                <a:alpha val="33000"/>
              </a:srgbClr>
            </a:outerShdw>
          </a:effectLst>
          <a:uFillTx/>
          <a:latin typeface="+mn-lt"/>
          <a:ea typeface="+mn-ea"/>
          <a:cs typeface="+mn-cs"/>
          <a:sym typeface="Baskerville"/>
        </a:defRPr>
      </a:lvl7pPr>
      <a:lvl8pPr marL="0" marR="0" indent="0" algn="ctr" defTabSz="821531" rtl="0" latinLnBrk="0">
        <a:lnSpc>
          <a:spcPct val="100000"/>
        </a:lnSpc>
        <a:spcBef>
          <a:spcPts val="0"/>
        </a:spcBef>
        <a:spcAft>
          <a:spcPts val="0"/>
        </a:spcAft>
        <a:buClrTx/>
        <a:buSzTx/>
        <a:buFontTx/>
        <a:buNone/>
        <a:tabLst/>
        <a:defRPr sz="10400" b="0" i="0" u="none" strike="noStrike" cap="none" spc="0" baseline="0">
          <a:solidFill>
            <a:srgbClr val="6C6963"/>
          </a:solidFill>
          <a:effectLst>
            <a:outerShdw blurRad="25400" dist="25400" dir="15900000" rotWithShape="0">
              <a:srgbClr val="595650">
                <a:alpha val="33000"/>
              </a:srgbClr>
            </a:outerShdw>
          </a:effectLst>
          <a:uFillTx/>
          <a:latin typeface="+mn-lt"/>
          <a:ea typeface="+mn-ea"/>
          <a:cs typeface="+mn-cs"/>
          <a:sym typeface="Baskerville"/>
        </a:defRPr>
      </a:lvl8pPr>
      <a:lvl9pPr marL="0" marR="0" indent="0" algn="ctr" defTabSz="821531" rtl="0" latinLnBrk="0">
        <a:lnSpc>
          <a:spcPct val="100000"/>
        </a:lnSpc>
        <a:spcBef>
          <a:spcPts val="0"/>
        </a:spcBef>
        <a:spcAft>
          <a:spcPts val="0"/>
        </a:spcAft>
        <a:buClrTx/>
        <a:buSzTx/>
        <a:buFontTx/>
        <a:buNone/>
        <a:tabLst/>
        <a:defRPr sz="10400" b="0" i="0" u="none" strike="noStrike" cap="none" spc="0" baseline="0">
          <a:solidFill>
            <a:srgbClr val="6C6963"/>
          </a:solidFill>
          <a:effectLst>
            <a:outerShdw blurRad="25400" dist="25400" dir="15900000" rotWithShape="0">
              <a:srgbClr val="595650">
                <a:alpha val="33000"/>
              </a:srgbClr>
            </a:outerShdw>
          </a:effectLst>
          <a:uFillTx/>
          <a:latin typeface="+mn-lt"/>
          <a:ea typeface="+mn-ea"/>
          <a:cs typeface="+mn-cs"/>
          <a:sym typeface="Baskerville"/>
        </a:defRPr>
      </a:lvl9pPr>
    </p:titleStyle>
    <p:bodyStyle>
      <a:lvl1pPr marL="558800" marR="0" indent="-558800" algn="l" defTabSz="821531" rtl="0" latinLnBrk="0">
        <a:lnSpc>
          <a:spcPct val="100000"/>
        </a:lnSpc>
        <a:spcBef>
          <a:spcPts val="5600"/>
        </a:spcBef>
        <a:spcAft>
          <a:spcPts val="0"/>
        </a:spcAft>
        <a:buClrTx/>
        <a:buSzPct val="30000"/>
        <a:buFontTx/>
        <a:buBlip>
          <a:blip r:embed="rId17"/>
        </a:buBlip>
        <a:tabLst/>
        <a:defRPr sz="4400" b="0" i="0" u="none" strike="noStrike" cap="none" spc="0" baseline="0">
          <a:solidFill>
            <a:srgbClr val="6C6963"/>
          </a:solidFill>
          <a:uFillTx/>
          <a:latin typeface="+mn-lt"/>
          <a:ea typeface="+mn-ea"/>
          <a:cs typeface="+mn-cs"/>
          <a:sym typeface="Baskerville"/>
        </a:defRPr>
      </a:lvl1pPr>
      <a:lvl2pPr marL="965200" marR="0" indent="-558800" algn="l" defTabSz="821531" rtl="0" latinLnBrk="0">
        <a:lnSpc>
          <a:spcPct val="100000"/>
        </a:lnSpc>
        <a:spcBef>
          <a:spcPts val="5600"/>
        </a:spcBef>
        <a:spcAft>
          <a:spcPts val="0"/>
        </a:spcAft>
        <a:buClrTx/>
        <a:buSzPct val="30000"/>
        <a:buFontTx/>
        <a:buBlip>
          <a:blip r:embed="rId17"/>
        </a:buBlip>
        <a:tabLst/>
        <a:defRPr sz="4400" b="0" i="0" u="none" strike="noStrike" cap="none" spc="0" baseline="0">
          <a:solidFill>
            <a:srgbClr val="6C6963"/>
          </a:solidFill>
          <a:uFillTx/>
          <a:latin typeface="+mn-lt"/>
          <a:ea typeface="+mn-ea"/>
          <a:cs typeface="+mn-cs"/>
          <a:sym typeface="Baskerville"/>
        </a:defRPr>
      </a:lvl2pPr>
      <a:lvl3pPr marL="1371600" marR="0" indent="-558800" algn="l" defTabSz="821531" rtl="0" latinLnBrk="0">
        <a:lnSpc>
          <a:spcPct val="100000"/>
        </a:lnSpc>
        <a:spcBef>
          <a:spcPts val="5600"/>
        </a:spcBef>
        <a:spcAft>
          <a:spcPts val="0"/>
        </a:spcAft>
        <a:buClrTx/>
        <a:buSzPct val="30000"/>
        <a:buFontTx/>
        <a:buBlip>
          <a:blip r:embed="rId17"/>
        </a:buBlip>
        <a:tabLst/>
        <a:defRPr sz="4400" b="0" i="0" u="none" strike="noStrike" cap="none" spc="0" baseline="0">
          <a:solidFill>
            <a:srgbClr val="6C6963"/>
          </a:solidFill>
          <a:uFillTx/>
          <a:latin typeface="+mn-lt"/>
          <a:ea typeface="+mn-ea"/>
          <a:cs typeface="+mn-cs"/>
          <a:sym typeface="Baskerville"/>
        </a:defRPr>
      </a:lvl3pPr>
      <a:lvl4pPr marL="1778000" marR="0" indent="-558800" algn="l" defTabSz="821531" rtl="0" latinLnBrk="0">
        <a:lnSpc>
          <a:spcPct val="100000"/>
        </a:lnSpc>
        <a:spcBef>
          <a:spcPts val="5600"/>
        </a:spcBef>
        <a:spcAft>
          <a:spcPts val="0"/>
        </a:spcAft>
        <a:buClrTx/>
        <a:buSzPct val="30000"/>
        <a:buFontTx/>
        <a:buBlip>
          <a:blip r:embed="rId17"/>
        </a:buBlip>
        <a:tabLst/>
        <a:defRPr sz="4400" b="0" i="0" u="none" strike="noStrike" cap="none" spc="0" baseline="0">
          <a:solidFill>
            <a:srgbClr val="6C6963"/>
          </a:solidFill>
          <a:uFillTx/>
          <a:latin typeface="+mn-lt"/>
          <a:ea typeface="+mn-ea"/>
          <a:cs typeface="+mn-cs"/>
          <a:sym typeface="Baskerville"/>
        </a:defRPr>
      </a:lvl4pPr>
      <a:lvl5pPr marL="2184400" marR="0" indent="-558800" algn="l" defTabSz="821531" rtl="0" latinLnBrk="0">
        <a:lnSpc>
          <a:spcPct val="100000"/>
        </a:lnSpc>
        <a:spcBef>
          <a:spcPts val="5600"/>
        </a:spcBef>
        <a:spcAft>
          <a:spcPts val="0"/>
        </a:spcAft>
        <a:buClrTx/>
        <a:buSzPct val="30000"/>
        <a:buFontTx/>
        <a:buBlip>
          <a:blip r:embed="rId17"/>
        </a:buBlip>
        <a:tabLst/>
        <a:defRPr sz="4400" b="0" i="0" u="none" strike="noStrike" cap="none" spc="0" baseline="0">
          <a:solidFill>
            <a:srgbClr val="6C6963"/>
          </a:solidFill>
          <a:uFillTx/>
          <a:latin typeface="+mn-lt"/>
          <a:ea typeface="+mn-ea"/>
          <a:cs typeface="+mn-cs"/>
          <a:sym typeface="Baskerville"/>
        </a:defRPr>
      </a:lvl5pPr>
      <a:lvl6pPr marL="2590800" marR="0" indent="-558800" algn="l" defTabSz="821531" rtl="0" latinLnBrk="0">
        <a:lnSpc>
          <a:spcPct val="100000"/>
        </a:lnSpc>
        <a:spcBef>
          <a:spcPts val="5600"/>
        </a:spcBef>
        <a:spcAft>
          <a:spcPts val="0"/>
        </a:spcAft>
        <a:buClrTx/>
        <a:buSzPct val="30000"/>
        <a:buFontTx/>
        <a:buBlip>
          <a:blip r:embed="rId17"/>
        </a:buBlip>
        <a:tabLst/>
        <a:defRPr sz="4400" b="0" i="0" u="none" strike="noStrike" cap="none" spc="0" baseline="0">
          <a:solidFill>
            <a:srgbClr val="6C6963"/>
          </a:solidFill>
          <a:uFillTx/>
          <a:latin typeface="+mn-lt"/>
          <a:ea typeface="+mn-ea"/>
          <a:cs typeface="+mn-cs"/>
          <a:sym typeface="Baskerville"/>
        </a:defRPr>
      </a:lvl6pPr>
      <a:lvl7pPr marL="2997200" marR="0" indent="-558800" algn="l" defTabSz="821531" rtl="0" latinLnBrk="0">
        <a:lnSpc>
          <a:spcPct val="100000"/>
        </a:lnSpc>
        <a:spcBef>
          <a:spcPts val="5600"/>
        </a:spcBef>
        <a:spcAft>
          <a:spcPts val="0"/>
        </a:spcAft>
        <a:buClrTx/>
        <a:buSzPct val="30000"/>
        <a:buFontTx/>
        <a:buBlip>
          <a:blip r:embed="rId17"/>
        </a:buBlip>
        <a:tabLst/>
        <a:defRPr sz="4400" b="0" i="0" u="none" strike="noStrike" cap="none" spc="0" baseline="0">
          <a:solidFill>
            <a:srgbClr val="6C6963"/>
          </a:solidFill>
          <a:uFillTx/>
          <a:latin typeface="+mn-lt"/>
          <a:ea typeface="+mn-ea"/>
          <a:cs typeface="+mn-cs"/>
          <a:sym typeface="Baskerville"/>
        </a:defRPr>
      </a:lvl7pPr>
      <a:lvl8pPr marL="3403600" marR="0" indent="-558800" algn="l" defTabSz="821531" rtl="0" latinLnBrk="0">
        <a:lnSpc>
          <a:spcPct val="100000"/>
        </a:lnSpc>
        <a:spcBef>
          <a:spcPts val="5600"/>
        </a:spcBef>
        <a:spcAft>
          <a:spcPts val="0"/>
        </a:spcAft>
        <a:buClrTx/>
        <a:buSzPct val="30000"/>
        <a:buFontTx/>
        <a:buBlip>
          <a:blip r:embed="rId17"/>
        </a:buBlip>
        <a:tabLst/>
        <a:defRPr sz="4400" b="0" i="0" u="none" strike="noStrike" cap="none" spc="0" baseline="0">
          <a:solidFill>
            <a:srgbClr val="6C6963"/>
          </a:solidFill>
          <a:uFillTx/>
          <a:latin typeface="+mn-lt"/>
          <a:ea typeface="+mn-ea"/>
          <a:cs typeface="+mn-cs"/>
          <a:sym typeface="Baskerville"/>
        </a:defRPr>
      </a:lvl8pPr>
      <a:lvl9pPr marL="3810000" marR="0" indent="-558800" algn="l" defTabSz="821531" rtl="0" latinLnBrk="0">
        <a:lnSpc>
          <a:spcPct val="100000"/>
        </a:lnSpc>
        <a:spcBef>
          <a:spcPts val="5600"/>
        </a:spcBef>
        <a:spcAft>
          <a:spcPts val="0"/>
        </a:spcAft>
        <a:buClrTx/>
        <a:buSzPct val="30000"/>
        <a:buFontTx/>
        <a:buBlip>
          <a:blip r:embed="rId17"/>
        </a:buBlip>
        <a:tabLst/>
        <a:defRPr sz="4400" b="0" i="0" u="none" strike="noStrike" cap="none" spc="0" baseline="0">
          <a:solidFill>
            <a:srgbClr val="6C6963"/>
          </a:solidFill>
          <a:uFillTx/>
          <a:latin typeface="+mn-lt"/>
          <a:ea typeface="+mn-ea"/>
          <a:cs typeface="+mn-cs"/>
          <a:sym typeface="Baskerville"/>
        </a:defRPr>
      </a:lvl9pPr>
    </p:bodyStyle>
    <p:otherStyle>
      <a:lvl1pPr marL="0" marR="0" indent="0" algn="ctr" defTabSz="821531"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Baskerville"/>
        </a:defRPr>
      </a:lvl1pPr>
      <a:lvl2pPr marL="0" marR="0" indent="228600" algn="ctr" defTabSz="821531"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Baskerville"/>
        </a:defRPr>
      </a:lvl2pPr>
      <a:lvl3pPr marL="0" marR="0" indent="457200" algn="ctr" defTabSz="821531"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Baskerville"/>
        </a:defRPr>
      </a:lvl3pPr>
      <a:lvl4pPr marL="0" marR="0" indent="685800" algn="ctr" defTabSz="821531"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Baskerville"/>
        </a:defRPr>
      </a:lvl4pPr>
      <a:lvl5pPr marL="0" marR="0" indent="914400" algn="ctr" defTabSz="821531"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Baskerville"/>
        </a:defRPr>
      </a:lvl5pPr>
      <a:lvl6pPr marL="0" marR="0" indent="1143000" algn="ctr" defTabSz="821531"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Baskerville"/>
        </a:defRPr>
      </a:lvl6pPr>
      <a:lvl7pPr marL="0" marR="0" indent="1371600" algn="ctr" defTabSz="821531"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Baskerville"/>
        </a:defRPr>
      </a:lvl7pPr>
      <a:lvl8pPr marL="0" marR="0" indent="1600200" algn="ctr" defTabSz="821531"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Baskerville"/>
        </a:defRPr>
      </a:lvl8pPr>
      <a:lvl9pPr marL="0" marR="0" indent="1828800" algn="ctr" defTabSz="821531"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Baskervill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he Authority of the Bible"/>
          <p:cNvSpPr txBox="1">
            <a:spLocks noGrp="1"/>
          </p:cNvSpPr>
          <p:nvPr>
            <p:ph type="ctrTitle"/>
          </p:nvPr>
        </p:nvSpPr>
        <p:spPr>
          <a:prstGeom prst="rect">
            <a:avLst/>
          </a:prstGeom>
        </p:spPr>
        <p:txBody>
          <a:bodyPr/>
          <a:lstStyle/>
          <a:p>
            <a:r>
              <a:t>The Authority of the Bible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2 Timothy 3:16, 17"/>
          <p:cNvSpPr txBox="1">
            <a:spLocks noGrp="1"/>
          </p:cNvSpPr>
          <p:nvPr>
            <p:ph type="body" idx="21"/>
          </p:nvPr>
        </p:nvSpPr>
        <p:spPr>
          <a:prstGeom prst="rect">
            <a:avLst/>
          </a:prstGeom>
        </p:spPr>
        <p:txBody>
          <a:bodyPr/>
          <a:lstStyle/>
          <a:p>
            <a:r>
              <a:t>2 Timothy 3:16, 17</a:t>
            </a:r>
          </a:p>
        </p:txBody>
      </p:sp>
      <p:sp>
        <p:nvSpPr>
          <p:cNvPr id="169" name="“All Scripture is given by inspiration of God, and is profitable for doctrine, for reproof, for correction, for instruction in righteousness, that the man of God may be complete, thoroughly equipped for every good work.”"/>
          <p:cNvSpPr txBox="1">
            <a:spLocks noGrp="1"/>
          </p:cNvSpPr>
          <p:nvPr>
            <p:ph type="body" idx="22"/>
          </p:nvPr>
        </p:nvSpPr>
        <p:spPr>
          <a:xfrm>
            <a:off x="4833937" y="4838104"/>
            <a:ext cx="14716126" cy="3343276"/>
          </a:xfrm>
          <a:prstGeom prst="rect">
            <a:avLst/>
          </a:prstGeom>
        </p:spPr>
        <p:txBody>
          <a:bodyPr/>
          <a:lstStyle/>
          <a:p>
            <a:r>
              <a:t>“All Scripture is given by inspiration of God, and is profitable for doctrine, for reproof, for correction, for instruction in righteousness, that the man of God may be complete, thoroughly equipped for every good work.” </a:t>
            </a:r>
          </a:p>
        </p:txBody>
      </p:sp>
      <p:sp>
        <p:nvSpPr>
          <p:cNvPr id="170" name="The Bible is Profitable"/>
          <p:cNvSpPr txBox="1">
            <a:spLocks noGrp="1"/>
          </p:cNvSpPr>
          <p:nvPr>
            <p:ph type="title" idx="4294967295"/>
          </p:nvPr>
        </p:nvSpPr>
        <p:spPr>
          <a:prstGeom prst="rect">
            <a:avLst/>
          </a:prstGeom>
        </p:spPr>
        <p:txBody>
          <a:bodyPr/>
          <a:lstStyle/>
          <a:p>
            <a:r>
              <a:t>The Bible is Profitable</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James 1:22-24"/>
          <p:cNvSpPr txBox="1">
            <a:spLocks noGrp="1"/>
          </p:cNvSpPr>
          <p:nvPr>
            <p:ph type="body" idx="21"/>
          </p:nvPr>
        </p:nvSpPr>
        <p:spPr>
          <a:prstGeom prst="rect">
            <a:avLst/>
          </a:prstGeom>
        </p:spPr>
        <p:txBody>
          <a:bodyPr/>
          <a:lstStyle/>
          <a:p>
            <a:r>
              <a:t>James 1:22-24</a:t>
            </a:r>
          </a:p>
        </p:txBody>
      </p:sp>
      <p:sp>
        <p:nvSpPr>
          <p:cNvPr id="173" name="“But be doers of the word, and not hearers only, deceiving yourselves. For if anyone is a hearer of the word and not a doer, he is like a man observing his natural face in a mirror; for he observes himself, goes away, and immediately forgets what kind of"/>
          <p:cNvSpPr txBox="1">
            <a:spLocks noGrp="1"/>
          </p:cNvSpPr>
          <p:nvPr>
            <p:ph type="body" idx="22"/>
          </p:nvPr>
        </p:nvSpPr>
        <p:spPr>
          <a:xfrm>
            <a:off x="4833937" y="4438054"/>
            <a:ext cx="14716126" cy="4143376"/>
          </a:xfrm>
          <a:prstGeom prst="rect">
            <a:avLst/>
          </a:prstGeom>
        </p:spPr>
        <p:txBody>
          <a:bodyPr/>
          <a:lstStyle/>
          <a:p>
            <a:r>
              <a:t>“But be doers of the word, and not hearers only, deceiving yourselves. For if anyone is a hearer of the word and not a doer, he is like a man observing his natural face in a mirror; for he observes himself, goes away, and immediately forgets what kind of man he was.”</a:t>
            </a:r>
          </a:p>
        </p:txBody>
      </p:sp>
      <p:sp>
        <p:nvSpPr>
          <p:cNvPr id="174" name="The Bible is Profitable"/>
          <p:cNvSpPr txBox="1">
            <a:spLocks noGrp="1"/>
          </p:cNvSpPr>
          <p:nvPr>
            <p:ph type="title" idx="4294967295"/>
          </p:nvPr>
        </p:nvSpPr>
        <p:spPr>
          <a:prstGeom prst="rect">
            <a:avLst/>
          </a:prstGeom>
        </p:spPr>
        <p:txBody>
          <a:bodyPr/>
          <a:lstStyle/>
          <a:p>
            <a:r>
              <a:t>The Bible is Profitable</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James 1:25"/>
          <p:cNvSpPr txBox="1">
            <a:spLocks noGrp="1"/>
          </p:cNvSpPr>
          <p:nvPr>
            <p:ph type="body" idx="21"/>
          </p:nvPr>
        </p:nvSpPr>
        <p:spPr>
          <a:prstGeom prst="rect">
            <a:avLst/>
          </a:prstGeom>
        </p:spPr>
        <p:txBody>
          <a:bodyPr/>
          <a:lstStyle/>
          <a:p>
            <a:r>
              <a:t>James 1:25</a:t>
            </a:r>
          </a:p>
        </p:txBody>
      </p:sp>
      <p:sp>
        <p:nvSpPr>
          <p:cNvPr id="177" name="“But he who looks into the perfect law of liberty and continues in it, and is not a forgetful hearer but a doer of the work, this one will be blessed in what he does.”"/>
          <p:cNvSpPr txBox="1">
            <a:spLocks noGrp="1"/>
          </p:cNvSpPr>
          <p:nvPr>
            <p:ph type="body" idx="22"/>
          </p:nvPr>
        </p:nvSpPr>
        <p:spPr>
          <a:xfrm>
            <a:off x="4833937" y="5238154"/>
            <a:ext cx="14716126" cy="2543176"/>
          </a:xfrm>
          <a:prstGeom prst="rect">
            <a:avLst/>
          </a:prstGeom>
        </p:spPr>
        <p:txBody>
          <a:bodyPr/>
          <a:lstStyle/>
          <a:p>
            <a:r>
              <a:t>“But he who looks into the perfect law of liberty and continues in it, and is not a forgetful hearer but a doer of the work, this one will be blessed in what he does.” </a:t>
            </a:r>
          </a:p>
        </p:txBody>
      </p:sp>
      <p:sp>
        <p:nvSpPr>
          <p:cNvPr id="178" name="The Bible is Profitable"/>
          <p:cNvSpPr txBox="1">
            <a:spLocks noGrp="1"/>
          </p:cNvSpPr>
          <p:nvPr>
            <p:ph type="title" idx="4294967295"/>
          </p:nvPr>
        </p:nvSpPr>
        <p:spPr>
          <a:prstGeom prst="rect">
            <a:avLst/>
          </a:prstGeom>
        </p:spPr>
        <p:txBody>
          <a:bodyPr/>
          <a:lstStyle/>
          <a:p>
            <a:r>
              <a:t>The Bible is Profitable</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The Bible is Authoritative"/>
          <p:cNvSpPr txBox="1">
            <a:spLocks noGrp="1"/>
          </p:cNvSpPr>
          <p:nvPr>
            <p:ph type="title"/>
          </p:nvPr>
        </p:nvSpPr>
        <p:spPr>
          <a:prstGeom prst="rect">
            <a:avLst/>
          </a:prstGeom>
        </p:spPr>
        <p:txBody>
          <a:bodyPr/>
          <a:lstStyle/>
          <a:p>
            <a:r>
              <a:t>The Bible is Authoritative</a:t>
            </a:r>
          </a:p>
        </p:txBody>
      </p:sp>
      <p:sp>
        <p:nvSpPr>
          <p:cNvPr id="181" name="Concerning the Church…"/>
          <p:cNvSpPr txBox="1">
            <a:spLocks noGrp="1"/>
          </p:cNvSpPr>
          <p:nvPr>
            <p:ph type="body" sz="half" idx="1"/>
          </p:nvPr>
        </p:nvSpPr>
        <p:spPr>
          <a:prstGeom prst="rect">
            <a:avLst/>
          </a:prstGeom>
        </p:spPr>
        <p:txBody>
          <a:bodyPr/>
          <a:lstStyle/>
          <a:p>
            <a:pPr>
              <a:buBlip>
                <a:blip r:embed="rId2"/>
              </a:buBlip>
            </a:pPr>
            <a:r>
              <a:t>Concerning the Church</a:t>
            </a:r>
          </a:p>
          <a:p>
            <a:pPr>
              <a:buBlip>
                <a:blip r:embed="rId2"/>
              </a:buBlip>
            </a:pPr>
            <a:r>
              <a:t>Concerning the Christian</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81">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18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18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build="p" bldLvl="5"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Psalm 119:2"/>
          <p:cNvSpPr txBox="1">
            <a:spLocks noGrp="1"/>
          </p:cNvSpPr>
          <p:nvPr>
            <p:ph type="body" idx="21"/>
          </p:nvPr>
        </p:nvSpPr>
        <p:spPr>
          <a:prstGeom prst="rect">
            <a:avLst/>
          </a:prstGeom>
        </p:spPr>
        <p:txBody>
          <a:bodyPr/>
          <a:lstStyle/>
          <a:p>
            <a:r>
              <a:t>Psalm 119:2</a:t>
            </a:r>
          </a:p>
        </p:txBody>
      </p:sp>
      <p:sp>
        <p:nvSpPr>
          <p:cNvPr id="184" name="“Blessed are those who keep His testimonies, who seek Him with the whole heart!”"/>
          <p:cNvSpPr txBox="1">
            <a:spLocks noGrp="1"/>
          </p:cNvSpPr>
          <p:nvPr>
            <p:ph type="body" idx="22"/>
          </p:nvPr>
        </p:nvSpPr>
        <p:spPr>
          <a:xfrm>
            <a:off x="4833937" y="5638204"/>
            <a:ext cx="14716126" cy="1743076"/>
          </a:xfrm>
          <a:prstGeom prst="rect">
            <a:avLst/>
          </a:prstGeom>
        </p:spPr>
        <p:txBody>
          <a:bodyPr/>
          <a:lstStyle/>
          <a:p>
            <a:r>
              <a:t>“Blessed are those who keep His testimonies, who seek Him with the whole heart!” </a:t>
            </a:r>
          </a:p>
        </p:txBody>
      </p:sp>
      <p:sp>
        <p:nvSpPr>
          <p:cNvPr id="185" name="The Bible is Authoritative"/>
          <p:cNvSpPr txBox="1">
            <a:spLocks noGrp="1"/>
          </p:cNvSpPr>
          <p:nvPr>
            <p:ph type="title" idx="4294967295"/>
          </p:nvPr>
        </p:nvSpPr>
        <p:spPr>
          <a:prstGeom prst="rect">
            <a:avLst/>
          </a:prstGeom>
        </p:spPr>
        <p:txBody>
          <a:bodyPr/>
          <a:lstStyle/>
          <a:p>
            <a:r>
              <a:t>The Bible is Authoritative</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Psalm 119:9"/>
          <p:cNvSpPr txBox="1">
            <a:spLocks noGrp="1"/>
          </p:cNvSpPr>
          <p:nvPr>
            <p:ph type="body" idx="21"/>
          </p:nvPr>
        </p:nvSpPr>
        <p:spPr>
          <a:prstGeom prst="rect">
            <a:avLst/>
          </a:prstGeom>
        </p:spPr>
        <p:txBody>
          <a:bodyPr/>
          <a:lstStyle/>
          <a:p>
            <a:r>
              <a:t>Psalm 119:9</a:t>
            </a:r>
          </a:p>
        </p:txBody>
      </p:sp>
      <p:sp>
        <p:nvSpPr>
          <p:cNvPr id="188" name="“How can a young man cleanse his way? By taking heed according to Your word.”"/>
          <p:cNvSpPr txBox="1">
            <a:spLocks noGrp="1"/>
          </p:cNvSpPr>
          <p:nvPr>
            <p:ph type="body" idx="22"/>
          </p:nvPr>
        </p:nvSpPr>
        <p:spPr>
          <a:xfrm>
            <a:off x="4833937" y="5638204"/>
            <a:ext cx="14716126" cy="1743076"/>
          </a:xfrm>
          <a:prstGeom prst="rect">
            <a:avLst/>
          </a:prstGeom>
        </p:spPr>
        <p:txBody>
          <a:bodyPr/>
          <a:lstStyle/>
          <a:p>
            <a:r>
              <a:t>“How can a young man cleanse his way? By taking heed according to Your word.” </a:t>
            </a:r>
          </a:p>
        </p:txBody>
      </p:sp>
      <p:sp>
        <p:nvSpPr>
          <p:cNvPr id="189" name="The Bible is Authoritative"/>
          <p:cNvSpPr txBox="1">
            <a:spLocks noGrp="1"/>
          </p:cNvSpPr>
          <p:nvPr>
            <p:ph type="title" idx="4294967295"/>
          </p:nvPr>
        </p:nvSpPr>
        <p:spPr>
          <a:prstGeom prst="rect">
            <a:avLst/>
          </a:prstGeom>
        </p:spPr>
        <p:txBody>
          <a:bodyPr/>
          <a:lstStyle/>
          <a:p>
            <a:r>
              <a:t>The Bible is Authoritative</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Psalm 119:105"/>
          <p:cNvSpPr txBox="1">
            <a:spLocks noGrp="1"/>
          </p:cNvSpPr>
          <p:nvPr>
            <p:ph type="body" idx="21"/>
          </p:nvPr>
        </p:nvSpPr>
        <p:spPr>
          <a:prstGeom prst="rect">
            <a:avLst/>
          </a:prstGeom>
        </p:spPr>
        <p:txBody>
          <a:bodyPr/>
          <a:lstStyle/>
          <a:p>
            <a:r>
              <a:t>Psalm 119:105</a:t>
            </a:r>
          </a:p>
        </p:txBody>
      </p:sp>
      <p:sp>
        <p:nvSpPr>
          <p:cNvPr id="192" name="“Your word is a lamp to my feet and a light to my path”"/>
          <p:cNvSpPr txBox="1">
            <a:spLocks noGrp="1"/>
          </p:cNvSpPr>
          <p:nvPr>
            <p:ph type="body" idx="22"/>
          </p:nvPr>
        </p:nvSpPr>
        <p:spPr>
          <a:prstGeom prst="rect">
            <a:avLst/>
          </a:prstGeom>
        </p:spPr>
        <p:txBody>
          <a:bodyPr/>
          <a:lstStyle/>
          <a:p>
            <a:r>
              <a:t>“Your word is a lamp to my feet and a light to my path” </a:t>
            </a:r>
          </a:p>
        </p:txBody>
      </p:sp>
      <p:sp>
        <p:nvSpPr>
          <p:cNvPr id="193" name="The Bible is Authoritative"/>
          <p:cNvSpPr txBox="1">
            <a:spLocks noGrp="1"/>
          </p:cNvSpPr>
          <p:nvPr>
            <p:ph type="title" idx="4294967295"/>
          </p:nvPr>
        </p:nvSpPr>
        <p:spPr>
          <a:prstGeom prst="rect">
            <a:avLst/>
          </a:prstGeom>
        </p:spPr>
        <p:txBody>
          <a:bodyPr/>
          <a:lstStyle/>
          <a:p>
            <a:r>
              <a:t>The Bible is Authoritative</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The Bible is Authoritative"/>
          <p:cNvSpPr txBox="1">
            <a:spLocks noGrp="1"/>
          </p:cNvSpPr>
          <p:nvPr>
            <p:ph type="title"/>
          </p:nvPr>
        </p:nvSpPr>
        <p:spPr>
          <a:prstGeom prst="rect">
            <a:avLst/>
          </a:prstGeom>
        </p:spPr>
        <p:txBody>
          <a:bodyPr/>
          <a:lstStyle/>
          <a:p>
            <a:r>
              <a:t>The Bible is Authoritative</a:t>
            </a:r>
          </a:p>
        </p:txBody>
      </p:sp>
      <p:sp>
        <p:nvSpPr>
          <p:cNvPr id="196" name="Concerning the Church…"/>
          <p:cNvSpPr txBox="1">
            <a:spLocks noGrp="1"/>
          </p:cNvSpPr>
          <p:nvPr>
            <p:ph type="body" sz="half" idx="1"/>
          </p:nvPr>
        </p:nvSpPr>
        <p:spPr>
          <a:prstGeom prst="rect">
            <a:avLst/>
          </a:prstGeom>
        </p:spPr>
        <p:txBody>
          <a:bodyPr/>
          <a:lstStyle/>
          <a:p>
            <a:pPr>
              <a:buBlip>
                <a:blip r:embed="rId2"/>
              </a:buBlip>
            </a:pPr>
            <a:r>
              <a:t>Concerning the Church </a:t>
            </a:r>
          </a:p>
          <a:p>
            <a:pPr>
              <a:buBlip>
                <a:blip r:embed="rId2"/>
              </a:buBlip>
            </a:pPr>
            <a:r>
              <a:t>Concerning the Christian</a:t>
            </a:r>
          </a:p>
          <a:p>
            <a:pPr>
              <a:buBlip>
                <a:blip r:embed="rId2"/>
              </a:buBlip>
            </a:pPr>
            <a:r>
              <a:t>Concerning Salvation</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Romans 1:16"/>
          <p:cNvSpPr txBox="1">
            <a:spLocks noGrp="1"/>
          </p:cNvSpPr>
          <p:nvPr>
            <p:ph type="body" idx="21"/>
          </p:nvPr>
        </p:nvSpPr>
        <p:spPr>
          <a:prstGeom prst="rect">
            <a:avLst/>
          </a:prstGeom>
        </p:spPr>
        <p:txBody>
          <a:bodyPr/>
          <a:lstStyle/>
          <a:p>
            <a:r>
              <a:t>Romans 1:16</a:t>
            </a:r>
          </a:p>
        </p:txBody>
      </p:sp>
      <p:sp>
        <p:nvSpPr>
          <p:cNvPr id="199" name="“For I am not ashamed of the gospel of Christ, for it is the power of God to salvation for everyone who believes, for the Jew first and also for the Greek”"/>
          <p:cNvSpPr txBox="1">
            <a:spLocks noGrp="1"/>
          </p:cNvSpPr>
          <p:nvPr>
            <p:ph type="body" idx="22"/>
          </p:nvPr>
        </p:nvSpPr>
        <p:spPr>
          <a:xfrm>
            <a:off x="4833937" y="5238154"/>
            <a:ext cx="14716126" cy="2543176"/>
          </a:xfrm>
          <a:prstGeom prst="rect">
            <a:avLst/>
          </a:prstGeom>
        </p:spPr>
        <p:txBody>
          <a:bodyPr/>
          <a:lstStyle/>
          <a:p>
            <a:r>
              <a:t>“For I am not ashamed of the gospel of Christ, for it is the power of God to salvation for everyone who believes, for the Jew first and also for the Greek” </a:t>
            </a:r>
          </a:p>
        </p:txBody>
      </p:sp>
      <p:sp>
        <p:nvSpPr>
          <p:cNvPr id="200" name="The Bible is Authoritative"/>
          <p:cNvSpPr txBox="1">
            <a:spLocks noGrp="1"/>
          </p:cNvSpPr>
          <p:nvPr>
            <p:ph type="title" idx="4294967295"/>
          </p:nvPr>
        </p:nvSpPr>
        <p:spPr>
          <a:prstGeom prst="rect">
            <a:avLst/>
          </a:prstGeom>
        </p:spPr>
        <p:txBody>
          <a:bodyPr/>
          <a:lstStyle/>
          <a:p>
            <a:r>
              <a:t>The Bible is Authoritative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John 12:48"/>
          <p:cNvSpPr txBox="1">
            <a:spLocks noGrp="1"/>
          </p:cNvSpPr>
          <p:nvPr>
            <p:ph type="body" idx="21"/>
          </p:nvPr>
        </p:nvSpPr>
        <p:spPr>
          <a:prstGeom prst="rect">
            <a:avLst/>
          </a:prstGeom>
        </p:spPr>
        <p:txBody>
          <a:bodyPr/>
          <a:lstStyle/>
          <a:p>
            <a:r>
              <a:t>John 12:48</a:t>
            </a:r>
          </a:p>
        </p:txBody>
      </p:sp>
      <p:sp>
        <p:nvSpPr>
          <p:cNvPr id="203" name="“He who rejects Me, and does not receive My words, has that which judges him— the word that I have spoken will judge him in the last day.”"/>
          <p:cNvSpPr txBox="1">
            <a:spLocks noGrp="1"/>
          </p:cNvSpPr>
          <p:nvPr>
            <p:ph type="body" idx="22"/>
          </p:nvPr>
        </p:nvSpPr>
        <p:spPr>
          <a:xfrm>
            <a:off x="4833937" y="5238154"/>
            <a:ext cx="14716126" cy="2543176"/>
          </a:xfrm>
          <a:prstGeom prst="rect">
            <a:avLst/>
          </a:prstGeom>
        </p:spPr>
        <p:txBody>
          <a:bodyPr/>
          <a:lstStyle/>
          <a:p>
            <a:r>
              <a:t>“He who rejects Me, and does not receive My words, has that which judges him— the word that I have spoken will judge him in the last day.” </a:t>
            </a:r>
          </a:p>
        </p:txBody>
      </p:sp>
      <p:sp>
        <p:nvSpPr>
          <p:cNvPr id="204" name="The Bible is Authoritative"/>
          <p:cNvSpPr txBox="1">
            <a:spLocks noGrp="1"/>
          </p:cNvSpPr>
          <p:nvPr>
            <p:ph type="title" idx="4294967295"/>
          </p:nvPr>
        </p:nvSpPr>
        <p:spPr>
          <a:prstGeom prst="rect">
            <a:avLst/>
          </a:prstGeom>
        </p:spPr>
        <p:txBody>
          <a:bodyPr/>
          <a:lstStyle/>
          <a:p>
            <a:r>
              <a:t>The Bible is Authoritative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The Bible is Inspired"/>
          <p:cNvSpPr txBox="1">
            <a:spLocks noGrp="1"/>
          </p:cNvSpPr>
          <p:nvPr>
            <p:ph type="title"/>
          </p:nvPr>
        </p:nvSpPr>
        <p:spPr>
          <a:prstGeom prst="rect">
            <a:avLst/>
          </a:prstGeom>
        </p:spPr>
        <p:txBody>
          <a:bodyPr/>
          <a:lstStyle/>
          <a:p>
            <a:r>
              <a:t>The Bible is Inspired</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John 6:68"/>
          <p:cNvSpPr txBox="1">
            <a:spLocks noGrp="1"/>
          </p:cNvSpPr>
          <p:nvPr>
            <p:ph type="body" idx="21"/>
          </p:nvPr>
        </p:nvSpPr>
        <p:spPr>
          <a:xfrm>
            <a:off x="4833937" y="8749506"/>
            <a:ext cx="14716126" cy="1146176"/>
          </a:xfrm>
          <a:prstGeom prst="rect">
            <a:avLst/>
          </a:prstGeom>
        </p:spPr>
        <p:txBody>
          <a:bodyPr/>
          <a:lstStyle>
            <a:lvl1pPr>
              <a:defRPr sz="7000"/>
            </a:lvl1pPr>
          </a:lstStyle>
          <a:p>
            <a:r>
              <a:t>John 6:68</a:t>
            </a:r>
          </a:p>
        </p:txBody>
      </p:sp>
      <p:sp>
        <p:nvSpPr>
          <p:cNvPr id="207" name="“Lord, to whom shall we go? You have the words of eternal life.”"/>
          <p:cNvSpPr txBox="1">
            <a:spLocks noGrp="1"/>
          </p:cNvSpPr>
          <p:nvPr>
            <p:ph type="body" idx="22"/>
          </p:nvPr>
        </p:nvSpPr>
        <p:spPr>
          <a:xfrm>
            <a:off x="4833937" y="1889720"/>
            <a:ext cx="14716126" cy="6753322"/>
          </a:xfrm>
          <a:prstGeom prst="rect">
            <a:avLst/>
          </a:prstGeom>
        </p:spPr>
        <p:txBody>
          <a:bodyPr>
            <a:noAutofit/>
          </a:bodyPr>
          <a:lstStyle>
            <a:lvl1pPr>
              <a:defRPr sz="10000"/>
            </a:lvl1pPr>
          </a:lstStyle>
          <a:p>
            <a:r>
              <a:t>“Lord, to whom shall we go? You have the words of eternal life.” </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2 Timothy 3:16"/>
          <p:cNvSpPr txBox="1">
            <a:spLocks noGrp="1"/>
          </p:cNvSpPr>
          <p:nvPr>
            <p:ph type="body" idx="21"/>
          </p:nvPr>
        </p:nvSpPr>
        <p:spPr>
          <a:prstGeom prst="rect">
            <a:avLst/>
          </a:prstGeom>
        </p:spPr>
        <p:txBody>
          <a:bodyPr/>
          <a:lstStyle/>
          <a:p>
            <a:r>
              <a:t>2 Timothy 3:16</a:t>
            </a:r>
          </a:p>
        </p:txBody>
      </p:sp>
      <p:sp>
        <p:nvSpPr>
          <p:cNvPr id="145" name="“All Scripture is given by inspiration of God, and is profitable for doctrine, for reproof, for correction, for instruction in righteousness”"/>
          <p:cNvSpPr txBox="1">
            <a:spLocks noGrp="1"/>
          </p:cNvSpPr>
          <p:nvPr>
            <p:ph type="body" idx="22"/>
          </p:nvPr>
        </p:nvSpPr>
        <p:spPr>
          <a:xfrm>
            <a:off x="4833937" y="5238154"/>
            <a:ext cx="14716126" cy="2543176"/>
          </a:xfrm>
          <a:prstGeom prst="rect">
            <a:avLst/>
          </a:prstGeom>
        </p:spPr>
        <p:txBody>
          <a:bodyPr/>
          <a:lstStyle/>
          <a:p>
            <a:r>
              <a:t>“All Scripture is given by inspiration of God, and is profitable for doctrine, for reproof, for correction, for instruction in righteousness”</a:t>
            </a:r>
          </a:p>
        </p:txBody>
      </p:sp>
      <p:sp>
        <p:nvSpPr>
          <p:cNvPr id="146" name="The Bible is Inspired"/>
          <p:cNvSpPr txBox="1">
            <a:spLocks noGrp="1"/>
          </p:cNvSpPr>
          <p:nvPr>
            <p:ph type="title" idx="4294967295"/>
          </p:nvPr>
        </p:nvSpPr>
        <p:spPr>
          <a:prstGeom prst="rect">
            <a:avLst/>
          </a:prstGeom>
        </p:spPr>
        <p:txBody>
          <a:bodyPr/>
          <a:lstStyle/>
          <a:p>
            <a:r>
              <a:t>The Bible is Inspired</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1 Corinthians 2:11"/>
          <p:cNvSpPr txBox="1">
            <a:spLocks noGrp="1"/>
          </p:cNvSpPr>
          <p:nvPr>
            <p:ph type="body" idx="21"/>
          </p:nvPr>
        </p:nvSpPr>
        <p:spPr>
          <a:prstGeom prst="rect">
            <a:avLst/>
          </a:prstGeom>
        </p:spPr>
        <p:txBody>
          <a:bodyPr/>
          <a:lstStyle/>
          <a:p>
            <a:r>
              <a:t>1 Corinthians 2:11</a:t>
            </a:r>
          </a:p>
        </p:txBody>
      </p:sp>
      <p:sp>
        <p:nvSpPr>
          <p:cNvPr id="149" name="“For what man knows the things of a man except the spirit of the man which is in him? Even so no one knows the things of God except the Spirit of God.”"/>
          <p:cNvSpPr txBox="1">
            <a:spLocks noGrp="1"/>
          </p:cNvSpPr>
          <p:nvPr>
            <p:ph type="body" idx="22"/>
          </p:nvPr>
        </p:nvSpPr>
        <p:spPr>
          <a:xfrm>
            <a:off x="4833937" y="5238154"/>
            <a:ext cx="14716126" cy="2543176"/>
          </a:xfrm>
          <a:prstGeom prst="rect">
            <a:avLst/>
          </a:prstGeom>
        </p:spPr>
        <p:txBody>
          <a:bodyPr/>
          <a:lstStyle/>
          <a:p>
            <a:r>
              <a:t>“For what man knows the things of a man except the spirit of the man which is in him? Even so no one knows the things of God except the Spirit of God.”</a:t>
            </a:r>
          </a:p>
        </p:txBody>
      </p:sp>
      <p:sp>
        <p:nvSpPr>
          <p:cNvPr id="150" name="The Bible is Inspired"/>
          <p:cNvSpPr txBox="1">
            <a:spLocks noGrp="1"/>
          </p:cNvSpPr>
          <p:nvPr>
            <p:ph type="title" idx="4294967295"/>
          </p:nvPr>
        </p:nvSpPr>
        <p:spPr>
          <a:prstGeom prst="rect">
            <a:avLst/>
          </a:prstGeom>
        </p:spPr>
        <p:txBody>
          <a:bodyPr/>
          <a:lstStyle/>
          <a:p>
            <a:r>
              <a:t>The Bible is Inspired</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Ephesians 3:3, 4"/>
          <p:cNvSpPr txBox="1">
            <a:spLocks noGrp="1"/>
          </p:cNvSpPr>
          <p:nvPr>
            <p:ph type="body" idx="21"/>
          </p:nvPr>
        </p:nvSpPr>
        <p:spPr>
          <a:prstGeom prst="rect">
            <a:avLst/>
          </a:prstGeom>
        </p:spPr>
        <p:txBody>
          <a:bodyPr/>
          <a:lstStyle/>
          <a:p>
            <a:r>
              <a:t>Ephesians 3:3, 4</a:t>
            </a:r>
          </a:p>
        </p:txBody>
      </p:sp>
      <p:sp>
        <p:nvSpPr>
          <p:cNvPr id="153" name="“How that by revelation He made known to me the mystery (as I have briefly written already, by which, when you read, you may understand my knowledge in the mystery of Christ)”"/>
          <p:cNvSpPr txBox="1">
            <a:spLocks noGrp="1"/>
          </p:cNvSpPr>
          <p:nvPr>
            <p:ph type="body" idx="22"/>
          </p:nvPr>
        </p:nvSpPr>
        <p:spPr>
          <a:xfrm>
            <a:off x="4833937" y="4838104"/>
            <a:ext cx="14716126" cy="3343276"/>
          </a:xfrm>
          <a:prstGeom prst="rect">
            <a:avLst/>
          </a:prstGeom>
        </p:spPr>
        <p:txBody>
          <a:bodyPr/>
          <a:lstStyle/>
          <a:p>
            <a:r>
              <a:t>“How that by revelation He made known to me the mystery (as I have briefly written already, by which, when you read, you may understand my knowledge in the mystery of Christ)”</a:t>
            </a:r>
          </a:p>
        </p:txBody>
      </p:sp>
      <p:sp>
        <p:nvSpPr>
          <p:cNvPr id="154" name="The Bible is Inspired"/>
          <p:cNvSpPr txBox="1">
            <a:spLocks noGrp="1"/>
          </p:cNvSpPr>
          <p:nvPr>
            <p:ph type="title" idx="4294967295"/>
          </p:nvPr>
        </p:nvSpPr>
        <p:spPr>
          <a:prstGeom prst="rect">
            <a:avLst/>
          </a:prstGeom>
        </p:spPr>
        <p:txBody>
          <a:bodyPr/>
          <a:lstStyle/>
          <a:p>
            <a:r>
              <a:t>The Bible is Inspired</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The Bible is Complete"/>
          <p:cNvSpPr txBox="1">
            <a:spLocks noGrp="1"/>
          </p:cNvSpPr>
          <p:nvPr>
            <p:ph type="title"/>
          </p:nvPr>
        </p:nvSpPr>
        <p:spPr>
          <a:prstGeom prst="rect">
            <a:avLst/>
          </a:prstGeom>
        </p:spPr>
        <p:txBody>
          <a:bodyPr/>
          <a:lstStyle/>
          <a:p>
            <a:r>
              <a:t>The Bible is Complete</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Jude 1:3"/>
          <p:cNvSpPr txBox="1">
            <a:spLocks noGrp="1"/>
          </p:cNvSpPr>
          <p:nvPr>
            <p:ph type="body" idx="21"/>
          </p:nvPr>
        </p:nvSpPr>
        <p:spPr>
          <a:prstGeom prst="rect">
            <a:avLst/>
          </a:prstGeom>
        </p:spPr>
        <p:txBody>
          <a:bodyPr/>
          <a:lstStyle/>
          <a:p>
            <a:r>
              <a:t>Jude 1:3</a:t>
            </a:r>
          </a:p>
        </p:txBody>
      </p:sp>
      <p:sp>
        <p:nvSpPr>
          <p:cNvPr id="159" name="“Beloved, while I was very diligent to write to you concerning our common salvation, I found it necessary to write to you exhorting you to contend earnestly for the faith which was once for all delivered to the saints.”"/>
          <p:cNvSpPr txBox="1">
            <a:spLocks noGrp="1"/>
          </p:cNvSpPr>
          <p:nvPr>
            <p:ph type="body" idx="22"/>
          </p:nvPr>
        </p:nvSpPr>
        <p:spPr>
          <a:xfrm>
            <a:off x="4833937" y="4838104"/>
            <a:ext cx="14716126" cy="3343276"/>
          </a:xfrm>
          <a:prstGeom prst="rect">
            <a:avLst/>
          </a:prstGeom>
        </p:spPr>
        <p:txBody>
          <a:bodyPr/>
          <a:lstStyle/>
          <a:p>
            <a:r>
              <a:t>“Beloved, while I was very diligent to write to you concerning our common salvation, I found it necessary to write to you exhorting you to contend earnestly for the faith which was once for all delivered to the saints.” </a:t>
            </a:r>
          </a:p>
        </p:txBody>
      </p:sp>
      <p:sp>
        <p:nvSpPr>
          <p:cNvPr id="160" name="The Bible is Complete"/>
          <p:cNvSpPr txBox="1">
            <a:spLocks noGrp="1"/>
          </p:cNvSpPr>
          <p:nvPr>
            <p:ph type="title" idx="4294967295"/>
          </p:nvPr>
        </p:nvSpPr>
        <p:spPr>
          <a:prstGeom prst="rect">
            <a:avLst/>
          </a:prstGeom>
        </p:spPr>
        <p:txBody>
          <a:bodyPr/>
          <a:lstStyle/>
          <a:p>
            <a:r>
              <a:t>The Bible is Complete</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Galatians 1:8, 9"/>
          <p:cNvSpPr txBox="1">
            <a:spLocks noGrp="1"/>
          </p:cNvSpPr>
          <p:nvPr>
            <p:ph type="body" idx="21"/>
          </p:nvPr>
        </p:nvSpPr>
        <p:spPr>
          <a:prstGeom prst="rect">
            <a:avLst/>
          </a:prstGeom>
        </p:spPr>
        <p:txBody>
          <a:bodyPr/>
          <a:lstStyle/>
          <a:p>
            <a:r>
              <a:t>Galatians 1:8, 9</a:t>
            </a:r>
          </a:p>
        </p:txBody>
      </p:sp>
      <p:sp>
        <p:nvSpPr>
          <p:cNvPr id="163" name="“But even if we, or an angel from heaven, preach any other gospel to you than what we have preached to you, let him be accursed. As we have said before, so now I say again, if anyone preaches any other gospel to you than what you have received, let him b"/>
          <p:cNvSpPr txBox="1">
            <a:spLocks noGrp="1"/>
          </p:cNvSpPr>
          <p:nvPr>
            <p:ph type="body" idx="22"/>
          </p:nvPr>
        </p:nvSpPr>
        <p:spPr>
          <a:xfrm>
            <a:off x="4833937" y="4438054"/>
            <a:ext cx="14716126" cy="4143376"/>
          </a:xfrm>
          <a:prstGeom prst="rect">
            <a:avLst/>
          </a:prstGeom>
        </p:spPr>
        <p:txBody>
          <a:bodyPr/>
          <a:lstStyle/>
          <a:p>
            <a:r>
              <a:t>“But even if we, or an angel from heaven, preach any other gospel to you than what we have preached to you, let him be accursed. As we have said before, so now I say again, if anyone preaches any other gospel to you than what you have received, let him be accursed.” </a:t>
            </a:r>
          </a:p>
        </p:txBody>
      </p:sp>
      <p:sp>
        <p:nvSpPr>
          <p:cNvPr id="164" name="The Bible is Complete"/>
          <p:cNvSpPr txBox="1">
            <a:spLocks noGrp="1"/>
          </p:cNvSpPr>
          <p:nvPr>
            <p:ph type="title" idx="4294967295"/>
          </p:nvPr>
        </p:nvSpPr>
        <p:spPr>
          <a:prstGeom prst="rect">
            <a:avLst/>
          </a:prstGeom>
        </p:spPr>
        <p:txBody>
          <a:bodyPr/>
          <a:lstStyle/>
          <a:p>
            <a:r>
              <a:t>The Bible is Complete</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he Bible is Profitable"/>
          <p:cNvSpPr txBox="1">
            <a:spLocks noGrp="1"/>
          </p:cNvSpPr>
          <p:nvPr>
            <p:ph type="title"/>
          </p:nvPr>
        </p:nvSpPr>
        <p:spPr>
          <a:prstGeom prst="rect">
            <a:avLst/>
          </a:prstGeom>
        </p:spPr>
        <p:txBody>
          <a:bodyPr/>
          <a:lstStyle/>
          <a:p>
            <a:r>
              <a:t>The Bible is Profitable</a:t>
            </a: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LeatherBook">
  <a:themeElements>
    <a:clrScheme name="LeatherBook">
      <a:dk1>
        <a:srgbClr val="6C6963"/>
      </a:dk1>
      <a:lt1>
        <a:srgbClr val="092C6C"/>
      </a:lt1>
      <a:dk2>
        <a:srgbClr val="4D5459"/>
      </a:dk2>
      <a:lt2>
        <a:srgbClr val="D8DBDF"/>
      </a:lt2>
      <a:accent1>
        <a:srgbClr val="5B7376"/>
      </a:accent1>
      <a:accent2>
        <a:srgbClr val="9B9E5B"/>
      </a:accent2>
      <a:accent3>
        <a:srgbClr val="CC943D"/>
      </a:accent3>
      <a:accent4>
        <a:srgbClr val="A55A01"/>
      </a:accent4>
      <a:accent5>
        <a:srgbClr val="9D3320"/>
      </a:accent5>
      <a:accent6>
        <a:srgbClr val="83525A"/>
      </a:accent6>
      <a:hlink>
        <a:srgbClr val="0000FF"/>
      </a:hlink>
      <a:folHlink>
        <a:srgbClr val="FF00FF"/>
      </a:folHlink>
    </a:clrScheme>
    <a:fontScheme name="LeatherBook">
      <a:majorFont>
        <a:latin typeface="Baskerville"/>
        <a:ea typeface="Baskerville"/>
        <a:cs typeface="Baskerville"/>
      </a:majorFont>
      <a:minorFont>
        <a:latin typeface="Baskerville"/>
        <a:ea typeface="Baskerville"/>
        <a:cs typeface="Baskerville"/>
      </a:minorFont>
    </a:fontScheme>
    <a:fmtScheme name="LeatherBoo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12700" rotWithShape="0">
              <a:srgbClr val="000000">
                <a:alpha val="60000"/>
              </a:srgbClr>
            </a:outerShdw>
          </a:effectLst>
        </a:effectStyle>
        <a:effectStyle>
          <a:effectLst>
            <a:outerShdw blurRad="63500" dist="12700" rotWithShape="0">
              <a:srgbClr val="000000">
                <a:alpha val="60000"/>
              </a:srgbClr>
            </a:outerShdw>
          </a:effectLst>
        </a:effectStyle>
        <a:effectStyle>
          <a:effectLst>
            <a:outerShdw blurRad="63500" dist="127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st="12700" rotWithShape="0">
            <a:srgbClr val="000000">
              <a:alpha val="6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4400" b="0" i="0" u="none" strike="noStrike" cap="none" spc="0" normalizeH="0" baseline="0">
            <a:ln>
              <a:noFill/>
            </a:ln>
            <a:solidFill>
              <a:srgbClr val="F2EBDB"/>
            </a:solidFill>
            <a:effectLst/>
            <a:uFillTx/>
            <a:latin typeface="+mn-lt"/>
            <a:ea typeface="+mn-ea"/>
            <a:cs typeface="+mn-cs"/>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49E92"/>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821531" rtl="0" fontAlgn="auto" latinLnBrk="0" hangingPunct="0">
          <a:lnSpc>
            <a:spcPct val="100000"/>
          </a:lnSpc>
          <a:spcBef>
            <a:spcPts val="5900"/>
          </a:spcBef>
          <a:spcAft>
            <a:spcPts val="0"/>
          </a:spcAft>
          <a:buClrTx/>
          <a:buSzTx/>
          <a:buFontTx/>
          <a:buNone/>
          <a:tabLst/>
          <a:defRPr kumimoji="0" sz="5800" b="0" i="0" u="none" strike="noStrike" cap="none" spc="0" normalizeH="0" baseline="0">
            <a:ln>
              <a:noFill/>
            </a:ln>
            <a:solidFill>
              <a:srgbClr val="6C6963"/>
            </a:solidFill>
            <a:effectLst/>
            <a:uFillTx/>
            <a:latin typeface="+mn-lt"/>
            <a:ea typeface="+mn-ea"/>
            <a:cs typeface="+mn-cs"/>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LeatherBook">
  <a:themeElements>
    <a:clrScheme name="LeatherBook">
      <a:dk1>
        <a:srgbClr val="000000"/>
      </a:dk1>
      <a:lt1>
        <a:srgbClr val="FFFFFF"/>
      </a:lt1>
      <a:dk2>
        <a:srgbClr val="4D5459"/>
      </a:dk2>
      <a:lt2>
        <a:srgbClr val="D8DBDF"/>
      </a:lt2>
      <a:accent1>
        <a:srgbClr val="5B7376"/>
      </a:accent1>
      <a:accent2>
        <a:srgbClr val="9B9E5B"/>
      </a:accent2>
      <a:accent3>
        <a:srgbClr val="CC943D"/>
      </a:accent3>
      <a:accent4>
        <a:srgbClr val="A55A01"/>
      </a:accent4>
      <a:accent5>
        <a:srgbClr val="9D3320"/>
      </a:accent5>
      <a:accent6>
        <a:srgbClr val="83525A"/>
      </a:accent6>
      <a:hlink>
        <a:srgbClr val="0000FF"/>
      </a:hlink>
      <a:folHlink>
        <a:srgbClr val="FF00FF"/>
      </a:folHlink>
    </a:clrScheme>
    <a:fontScheme name="LeatherBook">
      <a:majorFont>
        <a:latin typeface="Baskerville"/>
        <a:ea typeface="Baskerville"/>
        <a:cs typeface="Baskerville"/>
      </a:majorFont>
      <a:minorFont>
        <a:latin typeface="Baskerville"/>
        <a:ea typeface="Baskerville"/>
        <a:cs typeface="Baskerville"/>
      </a:minorFont>
    </a:fontScheme>
    <a:fmtScheme name="LeatherBoo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12700" rotWithShape="0">
              <a:srgbClr val="000000">
                <a:alpha val="60000"/>
              </a:srgbClr>
            </a:outerShdw>
          </a:effectLst>
        </a:effectStyle>
        <a:effectStyle>
          <a:effectLst>
            <a:outerShdw blurRad="63500" dist="12700" rotWithShape="0">
              <a:srgbClr val="000000">
                <a:alpha val="60000"/>
              </a:srgbClr>
            </a:outerShdw>
          </a:effectLst>
        </a:effectStyle>
        <a:effectStyle>
          <a:effectLst>
            <a:outerShdw blurRad="63500" dist="127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st="12700" rotWithShape="0">
            <a:srgbClr val="000000">
              <a:alpha val="6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4400" b="0" i="0" u="none" strike="noStrike" cap="none" spc="0" normalizeH="0" baseline="0">
            <a:ln>
              <a:noFill/>
            </a:ln>
            <a:solidFill>
              <a:srgbClr val="F2EBDB"/>
            </a:solidFill>
            <a:effectLst/>
            <a:uFillTx/>
            <a:latin typeface="+mn-lt"/>
            <a:ea typeface="+mn-ea"/>
            <a:cs typeface="+mn-cs"/>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49E92"/>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821531" rtl="0" fontAlgn="auto" latinLnBrk="0" hangingPunct="0">
          <a:lnSpc>
            <a:spcPct val="100000"/>
          </a:lnSpc>
          <a:spcBef>
            <a:spcPts val="5900"/>
          </a:spcBef>
          <a:spcAft>
            <a:spcPts val="0"/>
          </a:spcAft>
          <a:buClrTx/>
          <a:buSzTx/>
          <a:buFontTx/>
          <a:buNone/>
          <a:tabLst/>
          <a:defRPr kumimoji="0" sz="5800" b="0" i="0" u="none" strike="noStrike" cap="none" spc="0" normalizeH="0" baseline="0">
            <a:ln>
              <a:noFill/>
            </a:ln>
            <a:solidFill>
              <a:srgbClr val="6C6963"/>
            </a:solidFill>
            <a:effectLst/>
            <a:uFillTx/>
            <a:latin typeface="+mn-lt"/>
            <a:ea typeface="+mn-ea"/>
            <a:cs typeface="+mn-cs"/>
            <a:sym typeface="Baskervill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20</Slides>
  <Notes>0</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LeatherBook</vt:lpstr>
      <vt:lpstr>The Authority of the Bible</vt:lpstr>
      <vt:lpstr>The Bible is Inspired</vt:lpstr>
      <vt:lpstr>The Bible is Inspired</vt:lpstr>
      <vt:lpstr>The Bible is Inspired</vt:lpstr>
      <vt:lpstr>The Bible is Inspired</vt:lpstr>
      <vt:lpstr>The Bible is Complete</vt:lpstr>
      <vt:lpstr>The Bible is Complete</vt:lpstr>
      <vt:lpstr>The Bible is Complete</vt:lpstr>
      <vt:lpstr>The Bible is Profitable</vt:lpstr>
      <vt:lpstr>The Bible is Profitable</vt:lpstr>
      <vt:lpstr>The Bible is Profitable</vt:lpstr>
      <vt:lpstr>The Bible is Profitable</vt:lpstr>
      <vt:lpstr>The Bible is Authoritative</vt:lpstr>
      <vt:lpstr>The Bible is Authoritative</vt:lpstr>
      <vt:lpstr>The Bible is Authoritative</vt:lpstr>
      <vt:lpstr>The Bible is Authoritative</vt:lpstr>
      <vt:lpstr>The Bible is Authoritative</vt:lpstr>
      <vt:lpstr>The Bible is Authoritative</vt:lpstr>
      <vt:lpstr>The Bible is Authoritative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Authority of the Bible</dc:title>
  <cp:lastModifiedBy>Holly Hines</cp:lastModifiedBy>
  <cp:revision>1</cp:revision>
  <dcterms:modified xsi:type="dcterms:W3CDTF">2026-08-09T21:29:55Z</dcterms:modified>
</cp:coreProperties>
</file>